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693" r:id="rId3"/>
    <p:sldMasterId id="2147483711" r:id="rId4"/>
    <p:sldMasterId id="2147483725" r:id="rId5"/>
    <p:sldMasterId id="2147483746" r:id="rId6"/>
    <p:sldMasterId id="2147483764" r:id="rId7"/>
  </p:sldMasterIdLst>
  <p:notesMasterIdLst>
    <p:notesMasterId r:id="rId41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18288000" cy="10287000"/>
  <p:notesSz cx="6858000" cy="9144000"/>
  <p:embeddedFontLst>
    <p:embeddedFont>
      <p:font typeface="Lexend Black" panose="020B0604020202020204" charset="0"/>
      <p:bold r:id="rId42"/>
    </p:embeddedFont>
    <p:embeddedFont>
      <p:font typeface="Lexend ExtraBold" panose="020B0604020202020204" charset="0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Helvetica Neue" panose="020B0604020202020204" charset="0"/>
      <p:regular r:id="rId48"/>
      <p:bold r:id="rId49"/>
      <p:italic r:id="rId50"/>
      <p:boldItalic r:id="rId51"/>
    </p:embeddedFont>
    <p:embeddedFont>
      <p:font typeface="Maven Pro" panose="020B0604020202020204" charset="0"/>
      <p:regular r:id="rId52"/>
      <p:bold r:id="rId53"/>
    </p:embeddedFont>
    <p:embeddedFont>
      <p:font typeface="Lexend" panose="020B0604020202020204" charset="0"/>
      <p:regular r:id="rId54"/>
      <p:bold r:id="rId55"/>
    </p:embeddedFont>
    <p:embeddedFont>
      <p:font typeface="Lexend Deca" panose="020B0604020202020204" charset="0"/>
      <p:regular r:id="rId56"/>
      <p:bold r:id="rId57"/>
    </p:embeddedFont>
    <p:embeddedFont>
      <p:font typeface="Lexend Medium" panose="020B0604020202020204" charset="0"/>
      <p:regular r:id="rId58"/>
      <p:bold r:id="rId59"/>
    </p:embeddedFont>
    <p:embeddedFont>
      <p:font typeface="Maven Pro Medium" panose="020B0604020202020204" charset="0"/>
      <p:regular r:id="rId60"/>
      <p:bold r:id="rId61"/>
    </p:embeddedFont>
    <p:embeddedFont>
      <p:font typeface="Lucida Sans" panose="020B0602030504020204" pitchFamily="34" charset="0"/>
      <p:regular r:id="rId62"/>
      <p:bold r:id="rId63"/>
      <p:italic r:id="rId64"/>
      <p:boldItalic r:id="rId65"/>
    </p:embeddedFont>
    <p:embeddedFont>
      <p:font typeface="Nunito Sans ExtraBold" panose="020B0604020202020204" charset="0"/>
      <p:bold r:id="rId66"/>
      <p:boldItalic r:id="rId67"/>
    </p:embeddedFont>
    <p:embeddedFont>
      <p:font typeface="Roboto" panose="020B0604020202020204" charset="0"/>
      <p:regular r:id="rId68"/>
      <p:bold r:id="rId69"/>
      <p:italic r:id="rId70"/>
      <p:boldItalic r:id="rId71"/>
    </p:embeddedFont>
    <p:embeddedFont>
      <p:font typeface="Maven Pro Black" panose="020B0604020202020204" charset="0"/>
      <p:bold r:id="rId72"/>
    </p:embeddedFont>
    <p:embeddedFont>
      <p:font typeface="Maven Pro SemiBold" panose="020B0604020202020204" charset="0"/>
      <p:regular r:id="rId73"/>
      <p:bold r:id="rId74"/>
    </p:embeddedFont>
    <p:embeddedFont>
      <p:font typeface="Lexend Light" panose="020B0604020202020204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hXoyjViWJ6vAsPUX5c9GlN+Te5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DC173A-55B2-433D-8BA6-5BC524370A47}">
  <a:tblStyle styleId="{D3DC173A-55B2-433D-8BA6-5BC524370A4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76" Type="http://schemas.openxmlformats.org/officeDocument/2006/relationships/font" Target="fonts/font35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3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font" Target="fonts/font33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0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font" Target="fonts/font3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77" Type="http://customschemas.google.com/relationships/presentationmetadata" Target="metadata"/><Relationship Id="rId8" Type="http://schemas.openxmlformats.org/officeDocument/2006/relationships/slide" Target="slides/slide1.xml"/><Relationship Id="rId51" Type="http://schemas.openxmlformats.org/officeDocument/2006/relationships/font" Target="fonts/font10.fntdata"/><Relationship Id="rId72" Type="http://schemas.openxmlformats.org/officeDocument/2006/relationships/font" Target="fonts/font31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font" Target="fonts/font3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8.fntdata"/><Relationship Id="rId57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9d71247ec9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14" name="Google Shape;514;g39d71247ec9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5" name="Google Shape;515;g39d71247ec9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39d71247ec9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g39d71247ec9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18" name="Google Shape;518;g39d71247ec9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776a57a795_0_22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03" name="Google Shape;1003;g3776a57a795_0_22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04" name="Google Shape;1004;g3776a57a795_0_22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g3776a57a795_0_22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6" name="Google Shape;1006;g3776a57a795_0_22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07" name="Google Shape;1007;g3776a57a795_0_22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64da439aa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g364da439aa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45751a907c_1_12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38" name="Google Shape;1038;g345751a907c_1_12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39" name="Google Shape;1039;g345751a907c_1_12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0" name="Google Shape;1040;g345751a907c_1_12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1" name="Google Shape;1041;g345751a907c_1_12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42" name="Google Shape;1042;g345751a907c_1_12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45751a907c_0_9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81" name="Google Shape;1081;g345751a907c_0_9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82" name="Google Shape;1082;g345751a907c_0_9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345751a907c_0_9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4" name="Google Shape;1084;g345751a907c_0_9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85" name="Google Shape;1085;g345751a907c_0_9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776a57a795_0_33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03" name="Google Shape;1103;g3776a57a795_0_33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04" name="Google Shape;1104;g3776a57a795_0_33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5" name="Google Shape;1105;g3776a57a795_0_33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6" name="Google Shape;1106;g3776a57a795_0_33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07" name="Google Shape;1107;g3776a57a795_0_33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16" name="Google Shape;1116;p2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17" name="Google Shape;1117;p2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8" name="Google Shape;1118;p2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9" name="Google Shape;1119;p2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20" name="Google Shape;1120;p2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453b30b5d2_1_158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30" name="Google Shape;1130;g3453b30b5d2_1_158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31" name="Google Shape;1131;g3453b30b5d2_1_158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g3453b30b5d2_1_158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3" name="Google Shape;1133;g3453b30b5d2_1_158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34" name="Google Shape;1134;g3453b30b5d2_1_158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64788aead0_0_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43" name="Google Shape;1143;g364788aead0_0_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44" name="Google Shape;1144;g364788aead0_0_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5" name="Google Shape;1145;g364788aead0_0_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6" name="Google Shape;1146;g364788aead0_0_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47" name="Google Shape;1147;g364788aead0_0_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56" name="Google Shape;1156;p2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57" name="Google Shape;1157;p2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p2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9" name="Google Shape;1159;p2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60" name="Google Shape;1160;p2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68" name="Google Shape;1168;p2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69" name="Google Shape;1169;p2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2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1" name="Google Shape;1171;p2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72" name="Google Shape;1172;p2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776a57a7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3776a57a7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5" name="Google Shape;118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64da439aa6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5" name="Google Shape;1485;g364da439aa6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776a57a795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5" name="Google Shape;1495;g3776a57a795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64da439aa6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9" name="Google Shape;1509;g364da439aa6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64788aead0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8" name="Google Shape;1518;g364788aead0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364788aead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8" name="Google Shape;1528;g364788aead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64788aead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9" name="Google Shape;1539;g364788aead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364788aead0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0" name="Google Shape;1550;g364788aead0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64da439aa6_0_53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561" name="Google Shape;1561;g364da439aa6_0_53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62" name="Google Shape;1562;g364da439aa6_0_53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3" name="Google Shape;1563;g364da439aa6_0_53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4" name="Google Shape;1564;g364da439aa6_0_53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565" name="Google Shape;1565;g364da439aa6_0_53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3776a57a795_0_83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604" name="Google Shape;1604;g3776a57a795_0_83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05" name="Google Shape;1605;g3776a57a795_0_83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g3776a57a795_0_83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7" name="Google Shape;1607;g3776a57a795_0_83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608" name="Google Shape;1608;g3776a57a795_0_83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781ac1d229_0_12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40" name="Google Shape;540;g3781ac1d229_0_12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1" name="Google Shape;541;g3781ac1d229_0_12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3781ac1d229_0_12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3" name="Google Shape;543;g3781ac1d229_0_12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44" name="Google Shape;544;g3781ac1d229_0_12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3776a57a795_0_87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648" name="Google Shape;1648;g3776a57a795_0_87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49" name="Google Shape;1649;g3776a57a795_0_87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g3776a57a795_0_87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1" name="Google Shape;1651;g3776a57a795_0_87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652" name="Google Shape;1652;g3776a57a795_0_87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776a57a795_0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2" name="Google Shape;1692;g3776a57a795_0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slide para personalizar com o valor </a:t>
            </a:r>
            <a:r>
              <a:rPr lang="en-US" b="1"/>
              <a:t>final </a:t>
            </a:r>
            <a:r>
              <a:rPr lang="en-US"/>
              <a:t>do lead, de acordo com a planilha de valores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3648954c2d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5" name="Google Shape;1705;g3648954c2d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4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713" name="Google Shape;1713;p4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14" name="Google Shape;1714;p4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5" name="Google Shape;1715;p4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6" name="Google Shape;1716;p4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717" name="Google Shape;1717;p4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64ab0d36f6_0_40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77" name="Google Shape;577;g364ab0d36f6_0_40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78" name="Google Shape;578;g364ab0d36f6_0_40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364ab0d36f6_0_40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0" name="Google Shape;580;g364ab0d36f6_0_40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81" name="Google Shape;581;g364ab0d36f6_0_40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9ce4d7d117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10" name="Google Shape;610;g39ce4d7d117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11" name="Google Shape;611;g39ce4d7d117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39ce4d7d117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39ce4d7d117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14" name="Google Shape;614;g39ce4d7d117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64ab0d36f6_0_44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58" name="Google Shape;758;g364ab0d36f6_0_44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59" name="Google Shape;759;g364ab0d36f6_0_44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g364ab0d36f6_0_44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Esses são alguns pontos de destaque da Blip.</a:t>
            </a:r>
            <a:endParaRPr/>
          </a:p>
        </p:txBody>
      </p:sp>
      <p:sp>
        <p:nvSpPr>
          <p:cNvPr id="761" name="Google Shape;761;g364ab0d36f6_0_44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62" name="Google Shape;762;g364ab0d36f6_0_44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64ab0d36f6_0_5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23" name="Google Shape;823;g364ab0d36f6_0_5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24" name="Google Shape;824;g364ab0d36f6_0_5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364ab0d36f6_0_5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Versão compactada dos slides a seguir.</a:t>
            </a:r>
            <a:endParaRPr/>
          </a:p>
        </p:txBody>
      </p:sp>
      <p:sp>
        <p:nvSpPr>
          <p:cNvPr id="826" name="Google Shape;826;g364ab0d36f6_0_5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27" name="Google Shape;827;g364ab0d36f6_0_5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64ab0d36f6_0_54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78" name="Google Shape;878;g364ab0d36f6_0_54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9" name="Google Shape;879;g364ab0d36f6_0_54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364ab0d36f6_0_54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1" name="Google Shape;881;g364ab0d36f6_0_54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82" name="Google Shape;882;g364ab0d36f6_0_54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776a57a795_0_2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90" name="Google Shape;990;g3776a57a795_0_2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91" name="Google Shape;991;g3776a57a795_0_2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" name="Google Shape;992;g3776a57a795_0_2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3" name="Google Shape;993;g3776a57a795_0_2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94" name="Google Shape;994;g3776a57a795_0_2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64da439aa6_0_12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g364da439aa6_0_12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64da439aa6_0_12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3" name="Google Shape;423;g364da439aa6_0_12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24" name="Google Shape;424;g364da439aa6_0_12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64da439aa6_0_131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427" name="Google Shape;427;g364da439aa6_0_13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64da439aa6_0_134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364da439aa6_0_134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431" name="Google Shape;431;g364da439aa6_0_134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2" name="Google Shape;432;g364da439aa6_0_134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g364da439aa6_0_13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4da439aa6_0_14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6" name="Google Shape;436;g364da439aa6_0_14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64da439aa6_0_143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39" name="Google Shape;439;g364da439aa6_0_143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40" name="Google Shape;440;g364da439aa6_0_14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364da439aa6_0_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64da439aa6_0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364da439aa6_0_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4da439aa6_0_152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448" name="Google Shape;448;g364da439aa6_0_15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9" name="Google Shape;449;g364da439aa6_0_1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364da439aa6_0_1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64da439aa6_0_3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4da439aa6_0_354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461" name="Google Shape;461;g364da439aa6_0_354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62" name="Google Shape;462;g364da439aa6_0_35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64da439aa6_0_35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g364da439aa6_0_35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66" name="Google Shape;466;g364da439aa6_0_35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4da439aa6_0_36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64da439aa6_0_364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471" name="Google Shape;471;g364da439aa6_0_36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4da439aa6_0_36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g364da439aa6_0_367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75" name="Google Shape;475;g364da439aa6_0_367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76" name="Google Shape;476;g364da439aa6_0_3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4da439aa6_0_37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g364da439aa6_0_37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64da439aa6_0_375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2" name="Google Shape;482;g364da439aa6_0_375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83" name="Google Shape;483;g364da439aa6_0_37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64da439aa6_0_379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486" name="Google Shape;486;g364da439aa6_0_37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81ac1d229_0_244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g3781ac1d229_0_24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4da439aa6_0_382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364da439aa6_0_382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490" name="Google Shape;490;g364da439aa6_0_382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1" name="Google Shape;491;g364da439aa6_0_382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g364da439aa6_0_38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4da439aa6_0_388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95" name="Google Shape;495;g364da439aa6_0_38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64da439aa6_0_39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98" name="Google Shape;498;g364da439aa6_0_39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99" name="Google Shape;499;g364da439aa6_0_39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364da439aa6_0_3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364da439aa6_0_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364da439aa6_0_3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64da439aa6_0_400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507" name="Google Shape;507;g364da439aa6_0_400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508" name="Google Shape;508;g364da439aa6_0_40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364da439aa6_0_4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81ac1d229_0_247"/>
          <p:cNvSpPr txBox="1">
            <a:spLocks noGrp="1"/>
          </p:cNvSpPr>
          <p:nvPr>
            <p:ph type="title"/>
          </p:nvPr>
        </p:nvSpPr>
        <p:spPr>
          <a:xfrm>
            <a:off x="623400" y="890051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3781ac1d229_0_247"/>
          <p:cNvSpPr txBox="1">
            <a:spLocks noGrp="1"/>
          </p:cNvSpPr>
          <p:nvPr>
            <p:ph type="body" idx="1"/>
          </p:nvPr>
        </p:nvSpPr>
        <p:spPr>
          <a:xfrm>
            <a:off x="623400" y="230494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g3781ac1d229_0_24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76a57a795_0_12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776a57a795_0_12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76a57a795_0_1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0" name="Google Shape;100;g3776a57a795_0_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2" cy="102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3776a57a795_0_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76a57a795_0_12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uas colunas 1">
  <p:cSld name="TITLE_AND_TWO_COLUMNS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3776a57a795_0_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m uma coluna 1">
  <p:cSld name="ONE_COLUMN_TEXT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76a57a795_0_13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9" name="Google Shape;109;g3776a57a795_0_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6" cy="1028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escrição de seção 1">
  <p:cSld name="SECTION_TITLE_AND_DESCRIPTION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76a57a795_0_13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12" name="Google Shape;112;g3776a57a795_0_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" y="1526"/>
            <a:ext cx="1827312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76a57a795_0_138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5" name="Google Shape;115;g3776a57a795_0_138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6" name="Google Shape;116;g3776a57a795_0_13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76a57a795_0_142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9" name="Google Shape;119;g3776a57a795_0_1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76a57a795_0_14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776a57a795_0_14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g3776a57a795_0_14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76a57a795_0_14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776a57a795_0_14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7" name="Google Shape;127;g3776a57a795_0_14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8" name="Google Shape;128;g3776a57a795_0_14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76a57a795_0_154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g3776a57a795_0_154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32" name="Google Shape;132;g3776a57a795_0_15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76a57a795_0_15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35" name="Google Shape;135;g3776a57a795_0_15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76a57a795_0_161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776a57a795_0_161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39" name="Google Shape;139;g3776a57a795_0_161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" name="Google Shape;140;g3776a57a795_0_161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g3776a57a795_0_16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76a57a795_0_167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144" name="Google Shape;144;g3776a57a795_0_1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76a57a795_0_170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47" name="Google Shape;147;g3776a57a795_0_170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g3776a57a795_0_17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76a57a795_0_17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51" name="Google Shape;151;g3776a57a795_0_1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9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3776a57a795_0_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678"/>
            <a:ext cx="18287997" cy="1028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">
  <p:cSld name="TITLE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76a57a795_0_179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56" name="Google Shape;156;g3776a57a795_0_179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57" name="Google Shape;157;g3776a57a795_0_17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Bullets">
  <p:cSld name="Bullets + Sub Light - v1.4_1_3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76a57a795_0_183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g3776a57a795_0_183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16632000" cy="6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"/>
              <a:buChar char="-"/>
              <a:defRPr sz="24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‣"/>
              <a:defRPr sz="22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Char char="๏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0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04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" name="Google Shape;161;g3776a57a795_0_183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16632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e seção 2 1">
  <p:cSld name="SECTION_HEADER_2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76a57a795_0_18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64" name="Google Shape;164;g3776a57a795_0_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" y="0"/>
            <a:ext cx="1827312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">
  <p:cSld name="Image Grid"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nda 1">
  <p:cSld name="CAPTION_ONLY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76a57a795_0_191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g3776a57a795_0_19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76a57a795_0_19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3776a57a795_0_19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g3776a57a795_0_19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76a57a795_0_199"/>
          <p:cNvSpPr txBox="1">
            <a:spLocks noGrp="1"/>
          </p:cNvSpPr>
          <p:nvPr>
            <p:ph type="title"/>
          </p:nvPr>
        </p:nvSpPr>
        <p:spPr>
          <a:xfrm>
            <a:off x="1422266" y="1014874"/>
            <a:ext cx="74964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600" b="0" i="0">
                <a:solidFill>
                  <a:srgbClr val="0B4EC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3776a57a795_0_199"/>
          <p:cNvSpPr txBox="1">
            <a:spLocks noGrp="1"/>
          </p:cNvSpPr>
          <p:nvPr>
            <p:ph type="body" idx="1"/>
          </p:nvPr>
        </p:nvSpPr>
        <p:spPr>
          <a:xfrm>
            <a:off x="934374" y="3873694"/>
            <a:ext cx="9486000" cy="3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3776a57a795_0_19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1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g3776a57a795_0_19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g3776a57a795_0_199"/>
          <p:cNvSpPr txBox="1">
            <a:spLocks noGrp="1"/>
          </p:cNvSpPr>
          <p:nvPr>
            <p:ph type="sldNum" idx="12"/>
          </p:nvPr>
        </p:nvSpPr>
        <p:spPr>
          <a:xfrm>
            <a:off x="13167360" y="9566910"/>
            <a:ext cx="4206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76a57a795_0_205"/>
          <p:cNvSpPr txBox="1">
            <a:spLocks noGrp="1"/>
          </p:cNvSpPr>
          <p:nvPr>
            <p:ph type="title"/>
          </p:nvPr>
        </p:nvSpPr>
        <p:spPr>
          <a:xfrm>
            <a:off x="546244" y="347768"/>
            <a:ext cx="159126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950" rIns="109900" bIns="5495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g3776a57a795_0_205"/>
          <p:cNvSpPr txBox="1">
            <a:spLocks noGrp="1"/>
          </p:cNvSpPr>
          <p:nvPr>
            <p:ph type="body" idx="1"/>
          </p:nvPr>
        </p:nvSpPr>
        <p:spPr>
          <a:xfrm>
            <a:off x="546244" y="1012776"/>
            <a:ext cx="15912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950" rIns="109900" bIns="5495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g3776a57a795_0_205"/>
          <p:cNvSpPr txBox="1">
            <a:spLocks noGrp="1"/>
          </p:cNvSpPr>
          <p:nvPr>
            <p:ph type="body" idx="2"/>
          </p:nvPr>
        </p:nvSpPr>
        <p:spPr>
          <a:xfrm>
            <a:off x="546244" y="8969676"/>
            <a:ext cx="171090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000" b="0" i="1" u="none" strike="noStrike" cap="none">
                <a:solidFill>
                  <a:srgbClr val="424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Page">
  <p:cSld name="1_Section Page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 1">
  <p:cSld name="Image Grid_5"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3">
  <p:cSld name="Slide de Título_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4788aead0_0_23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4788aead0_0_234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95" name="Google Shape;195;g364788aead0_0_234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96" name="Google Shape;196;g364788aead0_0_23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4788aead0_0_23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364788aead0_0_23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g364788aead0_0_23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4788aead0_0_2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4788aead0_0_244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05" name="Google Shape;205;g364788aead0_0_24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4788aead0_0_24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364788aead0_0_247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09" name="Google Shape;209;g364788aead0_0_247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0" name="Google Shape;210;g364788aead0_0_24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4788aead0_0_25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364788aead0_0_2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4788aead0_0_255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6" name="Google Shape;216;g364788aead0_0_255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7" name="Google Shape;217;g364788aead0_0_25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4788aead0_0_259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220" name="Google Shape;220;g364788aead0_0_25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4788aead0_0_262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64788aead0_0_262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224" name="Google Shape;224;g364788aead0_0_262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5" name="Google Shape;225;g364788aead0_0_262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g364788aead0_0_26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4788aead0_0_268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229" name="Google Shape;229;g364788aead0_0_26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4788aead0_0_27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232" name="Google Shape;232;g364788aead0_0_27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g364788aead0_0_27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364788aead0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64788aead0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364788aead0_0_2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4788aead0_0_280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241" name="Google Shape;241;g364788aead0_0_280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42" name="Google Shape;242;g364788aead0_0_28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364788aead0_0_2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48954c2d8_0_1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g3648954c2d8_0_1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3648954c2d8_0_1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48954c2d8_0_19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3648954c2d8_0_19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g3648954c2d8_0_1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g3648954c2d8_0_1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3648954c2d8_0_1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48954c2d8_0_2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3648954c2d8_0_2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g3648954c2d8_0_2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g3648954c2d8_0_2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g3648954c2d8_0_2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48954c2d8_0_2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3648954c2d8_0_2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g3648954c2d8_0_2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g3648954c2d8_0_2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g3648954c2d8_0_2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48954c2d8_0_2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g3648954c2d8_0_2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7" name="Google Shape;277;g3648954c2d8_0_2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8" name="Google Shape;278;g3648954c2d8_0_2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3648954c2d8_0_2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g3648954c2d8_0_2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48954c2d8_0_2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g3648954c2d8_0_2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4" name="Google Shape;284;g3648954c2d8_0_2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4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5" name="Google Shape;285;g3648954c2d8_0_2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2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6" name="Google Shape;286;g3648954c2d8_0_2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22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7" name="Google Shape;287;g3648954c2d8_0_2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g3648954c2d8_0_2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g3648954c2d8_0_2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48954c2d8_0_2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g3648954c2d8_0_2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g3648954c2d8_0_2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g3648954c2d8_0_2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48954c2d8_0_23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g3648954c2d8_0_23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20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8" name="Google Shape;298;g3648954c2d8_0_23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9" name="Google Shape;299;g3648954c2d8_0_2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g3648954c2d8_0_2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g3648954c2d8_0_2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48954c2d8_0_24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g3648954c2d8_0_2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g3648954c2d8_0_24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6" name="Google Shape;306;g3648954c2d8_0_2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g3648954c2d8_0_2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g3648954c2d8_0_2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48954c2d8_0_2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g3648954c2d8_0_251"/>
          <p:cNvSpPr txBox="1">
            <a:spLocks noGrp="1"/>
          </p:cNvSpPr>
          <p:nvPr>
            <p:ph type="body" idx="1"/>
          </p:nvPr>
        </p:nvSpPr>
        <p:spPr>
          <a:xfrm rot="5400000">
            <a:off x="2308801" y="-251400"/>
            <a:ext cx="4526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g3648954c2d8_0_2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g3648954c2d8_0_2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g3648954c2d8_0_2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48954c2d8_0_257"/>
          <p:cNvSpPr txBox="1">
            <a:spLocks noGrp="1"/>
          </p:cNvSpPr>
          <p:nvPr>
            <p:ph type="title"/>
          </p:nvPr>
        </p:nvSpPr>
        <p:spPr>
          <a:xfrm rot="5400000">
            <a:off x="4732201" y="2171839"/>
            <a:ext cx="5851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g3648954c2d8_0_257"/>
          <p:cNvSpPr txBox="1">
            <a:spLocks noGrp="1"/>
          </p:cNvSpPr>
          <p:nvPr>
            <p:ph type="body" idx="1"/>
          </p:nvPr>
        </p:nvSpPr>
        <p:spPr>
          <a:xfrm rot="5400000">
            <a:off x="541200" y="190637"/>
            <a:ext cx="58518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g3648954c2d8_0_2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g3648954c2d8_0_2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g3648954c2d8_0_2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48954c2d8_0_263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323" name="Google Shape;323;g3648954c2d8_0_26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48954c2d8_0_266"/>
          <p:cNvSpPr txBox="1">
            <a:spLocks noGrp="1"/>
          </p:cNvSpPr>
          <p:nvPr>
            <p:ph type="title"/>
          </p:nvPr>
        </p:nvSpPr>
        <p:spPr>
          <a:xfrm>
            <a:off x="623400" y="890051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g3648954c2d8_0_266"/>
          <p:cNvSpPr txBox="1">
            <a:spLocks noGrp="1"/>
          </p:cNvSpPr>
          <p:nvPr>
            <p:ph type="body" idx="1"/>
          </p:nvPr>
        </p:nvSpPr>
        <p:spPr>
          <a:xfrm>
            <a:off x="623400" y="230494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27" name="Google Shape;327;g3648954c2d8_0_266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76a57a795_0_134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776a57a795_0_1348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36" name="Google Shape;336;g3776a57a795_0_1348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37" name="Google Shape;337;g3776a57a795_0_134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76a57a795_0_1352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40" name="Google Shape;340;g3776a57a795_0_13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776a57a795_0_135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3776a57a795_0_135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g3776a57a795_0_135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776a57a795_0_135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g3776a57a795_0_135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8" name="Google Shape;348;g3776a57a795_0_135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9" name="Google Shape;349;g3776a57a795_0_135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76a57a795_0_136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g3776a57a795_0_136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76a57a795_0_136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5" name="Google Shape;355;g3776a57a795_0_136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6" name="Google Shape;356;g3776a57a795_0_13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76a57a795_0_1371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59" name="Google Shape;359;g3776a57a795_0_137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76a57a795_0_1374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776a57a795_0_1374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63" name="Google Shape;363;g3776a57a795_0_1374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4" name="Google Shape;364;g3776a57a795_0_1374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g3776a57a795_0_137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76a57a795_0_138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368" name="Google Shape;368;g3776a57a795_0_138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776a57a795_0_1383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371" name="Google Shape;371;g3776a57a795_0_1383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g3776a57a795_0_138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76a57a795_0_138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3776a57a795_0_13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776a57a795_0_13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3776a57a795_0_13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76a57a795_0_1394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82" name="Google Shape;382;g3776a57a795_0_1394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3" name="Google Shape;383;g3776a57a795_0_139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">
  <p:cSld name="Image Grid">
    <p:bg>
      <p:bgPr>
        <a:solidFill>
          <a:srgbClr val="000000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3776a57a795_0_1399" descr="3D_01"/>
          <p:cNvPicPr preferRelativeResize="0"/>
          <p:nvPr/>
        </p:nvPicPr>
        <p:blipFill rotWithShape="1">
          <a:blip r:embed="rId2">
            <a:alphaModFix/>
          </a:blip>
          <a:srcRect l="11223" r="16741"/>
          <a:stretch/>
        </p:blipFill>
        <p:spPr>
          <a:xfrm>
            <a:off x="-8456" y="0"/>
            <a:ext cx="18304932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76a57a795_0_1401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89" name="Google Shape;389;g3776a57a795_0_1401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90" name="Google Shape;390;g3776a57a795_0_140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1_Title and body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3776a57a795_0_14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64da439aa6_0_10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64da439aa6_0_106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402" name="Google Shape;402;g364da439aa6_0_106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03" name="Google Shape;403;g364da439aa6_0_10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4da439aa6_0_11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g364da439aa6_0_110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g364da439aa6_0_1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4da439aa6_0_11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4da439aa6_0_116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412" name="Google Shape;412;g364da439aa6_0_11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4da439aa6_0_11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g364da439aa6_0_11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16" name="Google Shape;416;g364da439aa6_0_11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17" name="Google Shape;417;g364da439aa6_0_11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76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76a57a795_0_11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g3776a57a795_0_116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g3776a57a795_0_11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4788aead0_0_22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g364788aead0_0_22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g364788aead0_0_22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48954c2d8_0_1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g3648954c2d8_0_1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g3648954c2d8_0_1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g3648954c2d8_0_1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g3648954c2d8_0_1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76a57a795_0_134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g3776a57a795_0_1342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g3776a57a795_0_13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64da439aa6_0_10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g364da439aa6_0_100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g364da439aa6_0_10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4da439aa6_0_34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5" name="Google Shape;455;g364da439aa6_0_34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6" name="Google Shape;456;g364da439aa6_0_34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20.png"/><Relationship Id="rId4" Type="http://schemas.openxmlformats.org/officeDocument/2006/relationships/image" Target="../media/image191.png"/><Relationship Id="rId9" Type="http://schemas.openxmlformats.org/officeDocument/2006/relationships/image" Target="../media/image1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8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8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1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201.png"/><Relationship Id="rId4" Type="http://schemas.openxmlformats.org/officeDocument/2006/relationships/image" Target="../media/image1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201.png"/><Relationship Id="rId4" Type="http://schemas.openxmlformats.org/officeDocument/2006/relationships/image" Target="../media/image1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image" Target="../media/image80.png"/><Relationship Id="rId55" Type="http://schemas.openxmlformats.org/officeDocument/2006/relationships/image" Target="../media/image8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59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41" Type="http://schemas.openxmlformats.org/officeDocument/2006/relationships/image" Target="../media/image71.png"/><Relationship Id="rId54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83.png"/><Relationship Id="rId58" Type="http://schemas.openxmlformats.org/officeDocument/2006/relationships/image" Target="../media/image88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57" Type="http://schemas.openxmlformats.org/officeDocument/2006/relationships/image" Target="../media/image87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2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56" Type="http://schemas.openxmlformats.org/officeDocument/2006/relationships/image" Target="../media/image86.png"/><Relationship Id="rId8" Type="http://schemas.openxmlformats.org/officeDocument/2006/relationships/image" Target="../media/image38.png"/><Relationship Id="rId51" Type="http://schemas.openxmlformats.org/officeDocument/2006/relationships/image" Target="../media/image81.png"/><Relationship Id="rId3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18.png"/><Relationship Id="rId9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9" Type="http://schemas.openxmlformats.org/officeDocument/2006/relationships/image" Target="../media/image146.png"/><Relationship Id="rId21" Type="http://schemas.openxmlformats.org/officeDocument/2006/relationships/image" Target="../media/image128.png"/><Relationship Id="rId34" Type="http://schemas.openxmlformats.org/officeDocument/2006/relationships/image" Target="../media/image141.png"/><Relationship Id="rId42" Type="http://schemas.openxmlformats.org/officeDocument/2006/relationships/image" Target="../media/image149.png"/><Relationship Id="rId47" Type="http://schemas.openxmlformats.org/officeDocument/2006/relationships/image" Target="../media/image154.png"/><Relationship Id="rId50" Type="http://schemas.openxmlformats.org/officeDocument/2006/relationships/image" Target="../media/image157.png"/><Relationship Id="rId55" Type="http://schemas.openxmlformats.org/officeDocument/2006/relationships/image" Target="../media/image162.png"/><Relationship Id="rId63" Type="http://schemas.openxmlformats.org/officeDocument/2006/relationships/image" Target="../media/image170.png"/><Relationship Id="rId68" Type="http://schemas.openxmlformats.org/officeDocument/2006/relationships/image" Target="../media/image175.png"/><Relationship Id="rId76" Type="http://schemas.openxmlformats.org/officeDocument/2006/relationships/image" Target="../media/image183.png"/><Relationship Id="rId7" Type="http://schemas.openxmlformats.org/officeDocument/2006/relationships/image" Target="../media/image114.png"/><Relationship Id="rId71" Type="http://schemas.openxmlformats.org/officeDocument/2006/relationships/image" Target="../media/image17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3.png"/><Relationship Id="rId29" Type="http://schemas.openxmlformats.org/officeDocument/2006/relationships/image" Target="../media/image136.png"/><Relationship Id="rId11" Type="http://schemas.openxmlformats.org/officeDocument/2006/relationships/image" Target="../media/image118.png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37" Type="http://schemas.openxmlformats.org/officeDocument/2006/relationships/image" Target="../media/image144.png"/><Relationship Id="rId40" Type="http://schemas.openxmlformats.org/officeDocument/2006/relationships/image" Target="../media/image147.png"/><Relationship Id="rId45" Type="http://schemas.openxmlformats.org/officeDocument/2006/relationships/image" Target="../media/image152.png"/><Relationship Id="rId53" Type="http://schemas.openxmlformats.org/officeDocument/2006/relationships/image" Target="../media/image160.png"/><Relationship Id="rId58" Type="http://schemas.openxmlformats.org/officeDocument/2006/relationships/image" Target="../media/image165.png"/><Relationship Id="rId66" Type="http://schemas.openxmlformats.org/officeDocument/2006/relationships/image" Target="../media/image173.png"/><Relationship Id="rId74" Type="http://schemas.openxmlformats.org/officeDocument/2006/relationships/image" Target="../media/image181.png"/><Relationship Id="rId79" Type="http://schemas.openxmlformats.org/officeDocument/2006/relationships/image" Target="../media/image186.png"/><Relationship Id="rId5" Type="http://schemas.openxmlformats.org/officeDocument/2006/relationships/image" Target="../media/image112.png"/><Relationship Id="rId61" Type="http://schemas.openxmlformats.org/officeDocument/2006/relationships/image" Target="../media/image168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31" Type="http://schemas.openxmlformats.org/officeDocument/2006/relationships/image" Target="../media/image138.png"/><Relationship Id="rId44" Type="http://schemas.openxmlformats.org/officeDocument/2006/relationships/image" Target="../media/image151.png"/><Relationship Id="rId52" Type="http://schemas.openxmlformats.org/officeDocument/2006/relationships/image" Target="../media/image159.png"/><Relationship Id="rId60" Type="http://schemas.openxmlformats.org/officeDocument/2006/relationships/image" Target="../media/image167.png"/><Relationship Id="rId65" Type="http://schemas.openxmlformats.org/officeDocument/2006/relationships/image" Target="../media/image172.png"/><Relationship Id="rId73" Type="http://schemas.openxmlformats.org/officeDocument/2006/relationships/image" Target="../media/image180.png"/><Relationship Id="rId78" Type="http://schemas.openxmlformats.org/officeDocument/2006/relationships/image" Target="../media/image185.png"/><Relationship Id="rId81" Type="http://schemas.openxmlformats.org/officeDocument/2006/relationships/image" Target="../media/image109.png"/><Relationship Id="rId4" Type="http://schemas.openxmlformats.org/officeDocument/2006/relationships/image" Target="../media/image111.png"/><Relationship Id="rId9" Type="http://schemas.openxmlformats.org/officeDocument/2006/relationships/image" Target="../media/image116.jp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Relationship Id="rId35" Type="http://schemas.openxmlformats.org/officeDocument/2006/relationships/image" Target="../media/image142.png"/><Relationship Id="rId43" Type="http://schemas.openxmlformats.org/officeDocument/2006/relationships/image" Target="../media/image150.png"/><Relationship Id="rId48" Type="http://schemas.openxmlformats.org/officeDocument/2006/relationships/image" Target="../media/image155.jpg"/><Relationship Id="rId56" Type="http://schemas.openxmlformats.org/officeDocument/2006/relationships/image" Target="../media/image163.png"/><Relationship Id="rId64" Type="http://schemas.openxmlformats.org/officeDocument/2006/relationships/image" Target="../media/image171.png"/><Relationship Id="rId69" Type="http://schemas.openxmlformats.org/officeDocument/2006/relationships/image" Target="../media/image176.png"/><Relationship Id="rId77" Type="http://schemas.openxmlformats.org/officeDocument/2006/relationships/image" Target="../media/image184.png"/><Relationship Id="rId8" Type="http://schemas.openxmlformats.org/officeDocument/2006/relationships/image" Target="../media/image115.jpg"/><Relationship Id="rId51" Type="http://schemas.openxmlformats.org/officeDocument/2006/relationships/image" Target="../media/image158.png"/><Relationship Id="rId72" Type="http://schemas.openxmlformats.org/officeDocument/2006/relationships/image" Target="../media/image179.png"/><Relationship Id="rId80" Type="http://schemas.openxmlformats.org/officeDocument/2006/relationships/image" Target="../media/image187.png"/><Relationship Id="rId3" Type="http://schemas.openxmlformats.org/officeDocument/2006/relationships/image" Target="../media/image110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38" Type="http://schemas.openxmlformats.org/officeDocument/2006/relationships/image" Target="../media/image145.png"/><Relationship Id="rId46" Type="http://schemas.openxmlformats.org/officeDocument/2006/relationships/image" Target="../media/image153.png"/><Relationship Id="rId59" Type="http://schemas.openxmlformats.org/officeDocument/2006/relationships/image" Target="../media/image166.png"/><Relationship Id="rId67" Type="http://schemas.openxmlformats.org/officeDocument/2006/relationships/image" Target="../media/image174.png"/><Relationship Id="rId20" Type="http://schemas.openxmlformats.org/officeDocument/2006/relationships/image" Target="../media/image127.png"/><Relationship Id="rId41" Type="http://schemas.openxmlformats.org/officeDocument/2006/relationships/image" Target="../media/image148.png"/><Relationship Id="rId54" Type="http://schemas.openxmlformats.org/officeDocument/2006/relationships/image" Target="../media/image161.png"/><Relationship Id="rId62" Type="http://schemas.openxmlformats.org/officeDocument/2006/relationships/image" Target="../media/image169.png"/><Relationship Id="rId70" Type="http://schemas.openxmlformats.org/officeDocument/2006/relationships/image" Target="../media/image177.png"/><Relationship Id="rId75" Type="http://schemas.openxmlformats.org/officeDocument/2006/relationships/image" Target="../media/image18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36" Type="http://schemas.openxmlformats.org/officeDocument/2006/relationships/image" Target="../media/image143.png"/><Relationship Id="rId49" Type="http://schemas.openxmlformats.org/officeDocument/2006/relationships/image" Target="../media/image156.png"/><Relationship Id="rId57" Type="http://schemas.openxmlformats.org/officeDocument/2006/relationships/image" Target="../media/image1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5F2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9d71247ec9_0_0"/>
          <p:cNvSpPr/>
          <p:nvPr/>
        </p:nvSpPr>
        <p:spPr>
          <a:xfrm>
            <a:off x="9060525" y="0"/>
            <a:ext cx="7735200" cy="9108900"/>
          </a:xfrm>
          <a:prstGeom prst="parallelogram">
            <a:avLst>
              <a:gd name="adj" fmla="val 25000"/>
            </a:avLst>
          </a:prstGeom>
          <a:solidFill>
            <a:srgbClr val="201747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g39d71247ec9_0_0" title="Captura de tela 2025-10-22 141255.png"/>
          <p:cNvPicPr preferRelativeResize="0"/>
          <p:nvPr/>
        </p:nvPicPr>
        <p:blipFill rotWithShape="1">
          <a:blip r:embed="rId3">
            <a:alphaModFix/>
          </a:blip>
          <a:srcRect t="8391"/>
          <a:stretch/>
        </p:blipFill>
        <p:spPr>
          <a:xfrm>
            <a:off x="1318500" y="0"/>
            <a:ext cx="10037400" cy="92196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522" name="Google Shape;522;g39d71247ec9_0_0"/>
          <p:cNvSpPr/>
          <p:nvPr/>
        </p:nvSpPr>
        <p:spPr>
          <a:xfrm>
            <a:off x="0" y="8195875"/>
            <a:ext cx="18288000" cy="20910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g39d71247ec9_0_0" title="DigitalBot_integr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150" y="8354469"/>
            <a:ext cx="2762286" cy="15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39d71247ec9_0_0"/>
          <p:cNvSpPr/>
          <p:nvPr/>
        </p:nvSpPr>
        <p:spPr>
          <a:xfrm>
            <a:off x="13367816" y="8585907"/>
            <a:ext cx="4168952" cy="1310940"/>
          </a:xfrm>
          <a:custGeom>
            <a:avLst/>
            <a:gdLst/>
            <a:ahLst/>
            <a:cxnLst/>
            <a:rect l="l" t="t" r="r" b="b"/>
            <a:pathLst>
              <a:path w="4168952" h="1310940" extrusionOk="0">
                <a:moveTo>
                  <a:pt x="0" y="0"/>
                </a:moveTo>
                <a:lnTo>
                  <a:pt x="4168952" y="0"/>
                </a:lnTo>
                <a:lnTo>
                  <a:pt x="4168952" y="1310940"/>
                </a:lnTo>
                <a:lnTo>
                  <a:pt x="0" y="13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5" name="Google Shape;525;g39d71247ec9_0_0"/>
          <p:cNvSpPr/>
          <p:nvPr/>
        </p:nvSpPr>
        <p:spPr>
          <a:xfrm>
            <a:off x="10013045" y="8833928"/>
            <a:ext cx="2175630" cy="814872"/>
          </a:xfrm>
          <a:custGeom>
            <a:avLst/>
            <a:gdLst/>
            <a:ahLst/>
            <a:cxnLst/>
            <a:rect l="l" t="t" r="r" b="b"/>
            <a:pathLst>
              <a:path w="2175630" h="814872" extrusionOk="0">
                <a:moveTo>
                  <a:pt x="0" y="0"/>
                </a:moveTo>
                <a:lnTo>
                  <a:pt x="2175630" y="0"/>
                </a:lnTo>
                <a:lnTo>
                  <a:pt x="2175630" y="814872"/>
                </a:lnTo>
                <a:lnTo>
                  <a:pt x="0" y="81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6" name="Google Shape;526;g39d71247ec9_0_0"/>
          <p:cNvSpPr txBox="1"/>
          <p:nvPr/>
        </p:nvSpPr>
        <p:spPr>
          <a:xfrm>
            <a:off x="10547625" y="3133625"/>
            <a:ext cx="6791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Proposta </a:t>
            </a:r>
            <a:endParaRPr sz="80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Comercial</a:t>
            </a:r>
            <a:endParaRPr sz="80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27" name="Google Shape;527;g39d71247ec9_0_0" title="DIGITALBOT_TECNOLOGIA_DA_INFORMACAO_LTDA_BR_Portuguese_2025_Certification_Bad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27425" y="0"/>
            <a:ext cx="1211900" cy="171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LIENT_LOGO"/>
          <p:cNvSpPr>
            <a:spLocks/>
          </p:cNvSpPr>
          <p:nvPr/>
        </p:nvSpPr>
        <p:spPr>
          <a:xfrm>
            <a:off x="4444560" y="8355600"/>
            <a:ext cx="4318560" cy="155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1" u="none" strike="noStrike" dirty="0">
                <a:solidFill>
                  <a:srgbClr val="FF0000"/>
                </a:solidFill>
                <a:effectLst/>
                <a:uFillTx/>
                <a:latin typeface="Calibri"/>
                <a:ea typeface="Calibri"/>
              </a:rPr>
              <a:t>[LOGO CLIENTE]</a:t>
            </a:r>
            <a:endParaRPr lang="pt-BR" sz="44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OPE"/>
          <p:cNvSpPr/>
          <p:nvPr/>
        </p:nvSpPr>
        <p:spPr>
          <a:xfrm>
            <a:off x="2308680" y="-11736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68000"/>
              </a:lnSpc>
              <a:tabLst>
                <a:tab pos="0" algn="l"/>
              </a:tabLst>
            </a:pPr>
            <a:r>
              <a:rPr lang="en-US" sz="5400" b="0" u="none" strike="noStrike" dirty="0" err="1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Escopo</a:t>
            </a:r>
            <a:endParaRPr lang="pt-BR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" name="PINK_IMAGE"/>
          <p:cNvPicPr/>
          <p:nvPr/>
        </p:nvPicPr>
        <p:blipFill>
          <a:blip r:embed="rId3"/>
          <a:srcRect l="4732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" name="DIGITALBOT_LOGO"/>
          <p:cNvPicPr/>
          <p:nvPr/>
        </p:nvPicPr>
        <p:blipFill>
          <a:blip r:embed="rId4"/>
          <a:stretch/>
        </p:blipFill>
        <p:spPr>
          <a:xfrm>
            <a:off x="15380280" y="9291960"/>
            <a:ext cx="2770560" cy="82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SCOPE_MAIN_GOAL"/>
          <p:cNvSpPr/>
          <p:nvPr/>
        </p:nvSpPr>
        <p:spPr>
          <a:xfrm>
            <a:off x="1753200" y="2668680"/>
            <a:ext cx="134924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8000"/>
              </a:lnSpc>
              <a:tabLst>
                <a:tab pos="0" algn="l"/>
              </a:tabLst>
            </a:pPr>
            <a:endParaRPr lang="pt-B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241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314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COPE_DETAILS"/>
          <p:cNvSpPr/>
          <p:nvPr/>
        </p:nvSpPr>
        <p:spPr>
          <a:xfrm>
            <a:off x="1753560" y="3600000"/>
            <a:ext cx="13490640" cy="37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8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64da439aa6_0_86"/>
          <p:cNvSpPr txBox="1"/>
          <p:nvPr/>
        </p:nvSpPr>
        <p:spPr>
          <a:xfrm>
            <a:off x="1441950" y="1416275"/>
            <a:ext cx="17018400" cy="10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200" b="1" i="0" u="none" strike="noStrike" cap="none">
              <a:solidFill>
                <a:srgbClr val="E60F1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2300" b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300" b="1">
                <a:latin typeface="Lexend"/>
                <a:ea typeface="Lexend"/>
                <a:cs typeface="Lexend"/>
                <a:sym typeface="Lexend"/>
              </a:rPr>
              <a:t>1. </a:t>
            </a:r>
            <a:r>
              <a:rPr lang="en-US" sz="2400" b="1">
                <a:latin typeface="Lexend"/>
                <a:ea typeface="Lexend"/>
                <a:cs typeface="Lexend"/>
                <a:sym typeface="Lexend"/>
              </a:rPr>
              <a:t>Otimização do Atendimento</a:t>
            </a:r>
            <a:endParaRPr sz="24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Redução do tempo médio de atendimento com respostas rápidas e precisas.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Sans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Possibilidade de redução da quantidade de mensagens trafegadas devido a um atendimento mais direto e objetivo. </a:t>
            </a:r>
            <a:r>
              <a:rPr lang="en-US" sz="2100" b="1">
                <a:latin typeface="Lexend"/>
                <a:ea typeface="Lexend"/>
                <a:cs typeface="Lexend"/>
                <a:sym typeface="Lexend"/>
              </a:rPr>
              <a:t>(Redução de custo)</a:t>
            </a:r>
            <a:endParaRPr sz="2100" b="1">
              <a:latin typeface="Lexend"/>
              <a:ea typeface="Lexend"/>
              <a:cs typeface="Lexend"/>
              <a:sym typeface="Lexend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300" b="1">
                <a:latin typeface="Lexend"/>
                <a:ea typeface="Lexend"/>
                <a:cs typeface="Lexend"/>
                <a:sym typeface="Lexend"/>
              </a:rPr>
              <a:t>2. </a:t>
            </a:r>
            <a:r>
              <a:rPr lang="en-US" sz="2400" b="1">
                <a:latin typeface="Lexend"/>
                <a:ea typeface="Lexend"/>
                <a:cs typeface="Lexend"/>
                <a:sym typeface="Lexend"/>
              </a:rPr>
              <a:t>Aumento de Vendas</a:t>
            </a:r>
            <a:endParaRPr sz="24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Sans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Recomendações personalizadas de produtos baseadas nas necessidades do cliente. </a:t>
            </a:r>
            <a:r>
              <a:rPr lang="en-US" sz="2100" b="1">
                <a:latin typeface="Lexend"/>
                <a:ea typeface="Lexend"/>
                <a:cs typeface="Lexend"/>
                <a:sym typeface="Lexend"/>
              </a:rPr>
              <a:t>(Aumento de ROI)</a:t>
            </a:r>
            <a:endParaRPr sz="21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Redução de carrinhos abandonados com a recuperação automatizada via IA.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300" b="1">
                <a:latin typeface="Lexend"/>
                <a:ea typeface="Lexend"/>
                <a:cs typeface="Lexend"/>
                <a:sym typeface="Lexend"/>
              </a:rPr>
              <a:t>3.</a:t>
            </a:r>
            <a:r>
              <a:rPr lang="en-US" sz="2200" b="1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b="1">
                <a:latin typeface="Lexend"/>
                <a:ea typeface="Lexend"/>
                <a:cs typeface="Lexend"/>
                <a:sym typeface="Lexend"/>
              </a:rPr>
              <a:t>Insights Estratégicos</a:t>
            </a:r>
            <a:endParaRPr sz="24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Relatórios detalhados sobre engajamento do cliente, conversões e comportamento no chat.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Identificação de tendências, como produtos mais buscados e motivos de transbordo.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300" b="1">
                <a:latin typeface="Lexend"/>
                <a:ea typeface="Lexend"/>
                <a:cs typeface="Lexend"/>
                <a:sym typeface="Lexend"/>
              </a:rPr>
              <a:t>4. </a:t>
            </a:r>
            <a:r>
              <a:rPr lang="en-US" sz="2400" b="1">
                <a:latin typeface="Lexend"/>
                <a:ea typeface="Lexend"/>
                <a:cs typeface="Lexend"/>
                <a:sym typeface="Lexend"/>
              </a:rPr>
              <a:t>Flexibilidade e Escalabilidade</a:t>
            </a:r>
            <a:endParaRPr sz="24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Capacidade de integrar novas funcionalidades, como comandos de voz e tracking de pedidos.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Modelo escalável para suportar volumes maiores de atendimento com custos controlados.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300" b="1">
                <a:latin typeface="Lexend"/>
                <a:ea typeface="Lexend"/>
                <a:cs typeface="Lexend"/>
                <a:sym typeface="Lexend"/>
              </a:rPr>
              <a:t>5. </a:t>
            </a:r>
            <a:r>
              <a:rPr lang="en-US" sz="2400" b="1">
                <a:latin typeface="Lexend"/>
                <a:ea typeface="Lexend"/>
                <a:cs typeface="Lexend"/>
                <a:sym typeface="Lexend"/>
              </a:rPr>
              <a:t>Inovação e Pioneirismo</a:t>
            </a:r>
            <a:endParaRPr sz="24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Lexend"/>
              <a:buChar char="●"/>
            </a:pPr>
            <a:r>
              <a:rPr lang="en-US" sz="2300">
                <a:latin typeface="Lexend"/>
                <a:ea typeface="Lexend"/>
                <a:cs typeface="Lexend"/>
                <a:sym typeface="Lexend"/>
              </a:rPr>
              <a:t>U</a:t>
            </a: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so de tecnologia de ponta com IA generativa, destacando a Marelli no mercado.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500">
              <a:solidFill>
                <a:srgbClr val="351C7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5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000" i="1">
              <a:solidFill>
                <a:srgbClr val="1A2438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E60F1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1000" b="0" i="0" u="none" strike="noStrike" cap="none">
              <a:solidFill>
                <a:srgbClr val="E60F10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000" b="0" i="0" u="none" strike="noStrike" cap="none">
              <a:solidFill>
                <a:srgbClr val="E60F1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000" b="0" i="1" u="none" strike="noStrike" cap="none">
              <a:solidFill>
                <a:srgbClr val="E60F1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2" name="Google Shape;1032;g364da439aa6_0_86"/>
          <p:cNvSpPr txBox="1"/>
          <p:nvPr/>
        </p:nvSpPr>
        <p:spPr>
          <a:xfrm>
            <a:off x="2839550" y="584975"/>
            <a:ext cx="7675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Benefícios Agent IA</a:t>
            </a:r>
            <a:endParaRPr sz="1400" i="0" u="none" strike="noStrike" cap="none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034" name="Google Shape;1034;g364da439aa6_0_86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306625" y="744075"/>
            <a:ext cx="2359299" cy="96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g364da439aa6_0_86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0352" y="9291899"/>
            <a:ext cx="2772813" cy="8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45751a907c_1_128"/>
          <p:cNvSpPr txBox="1"/>
          <p:nvPr/>
        </p:nvSpPr>
        <p:spPr>
          <a:xfrm>
            <a:off x="9153595" y="1257668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345751a907c_1_128"/>
          <p:cNvSpPr txBox="1"/>
          <p:nvPr/>
        </p:nvSpPr>
        <p:spPr>
          <a:xfrm>
            <a:off x="2987875" y="518425"/>
            <a:ext cx="6455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Equipe DigitalBot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7" name="Google Shape;1047;g345751a907c_1_128"/>
          <p:cNvGrpSpPr/>
          <p:nvPr/>
        </p:nvGrpSpPr>
        <p:grpSpPr>
          <a:xfrm>
            <a:off x="3609488" y="3457486"/>
            <a:ext cx="2999057" cy="1877671"/>
            <a:chOff x="0" y="-19050"/>
            <a:chExt cx="931500" cy="583200"/>
          </a:xfrm>
        </p:grpSpPr>
        <p:sp>
          <p:nvSpPr>
            <p:cNvPr id="1048" name="Google Shape;1048;g345751a907c_1_128"/>
            <p:cNvSpPr/>
            <p:nvPr/>
          </p:nvSpPr>
          <p:spPr>
            <a:xfrm>
              <a:off x="0" y="0"/>
              <a:ext cx="931411" cy="564060"/>
            </a:xfrm>
            <a:custGeom>
              <a:avLst/>
              <a:gdLst/>
              <a:ahLst/>
              <a:cxnLst/>
              <a:rect l="l" t="t" r="r" b="b"/>
              <a:pathLst>
                <a:path w="931411" h="564060" extrusionOk="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345751a907c_1_128"/>
            <p:cNvSpPr txBox="1"/>
            <p:nvPr/>
          </p:nvSpPr>
          <p:spPr>
            <a:xfrm>
              <a:off x="0" y="-19050"/>
              <a:ext cx="9315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g345751a907c_1_128"/>
          <p:cNvSpPr txBox="1"/>
          <p:nvPr/>
        </p:nvSpPr>
        <p:spPr>
          <a:xfrm>
            <a:off x="4091633" y="3943957"/>
            <a:ext cx="2034300" cy="11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3"/>
              <a:buFont typeface="Arial"/>
              <a:buNone/>
            </a:pPr>
            <a:r>
              <a:rPr lang="en-US" sz="1653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Gerente de Projetos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3"/>
              <a:buFont typeface="Arial"/>
              <a:buNone/>
            </a:pPr>
            <a:endParaRPr sz="1653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3"/>
              <a:buFont typeface="Arial"/>
              <a:buNone/>
            </a:pPr>
            <a:r>
              <a:rPr lang="en-US" sz="165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pelo desenvolvimento do projeto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g345751a907c_1_128"/>
          <p:cNvSpPr/>
          <p:nvPr/>
        </p:nvSpPr>
        <p:spPr>
          <a:xfrm>
            <a:off x="4453408" y="1999800"/>
            <a:ext cx="1416466" cy="1416466"/>
          </a:xfrm>
          <a:custGeom>
            <a:avLst/>
            <a:gdLst/>
            <a:ahLst/>
            <a:cxnLst/>
            <a:rect l="l" t="t" r="r" b="b"/>
            <a:pathLst>
              <a:path w="1716928" h="1716928" extrusionOk="0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52" name="Google Shape;1052;g345751a907c_1_128"/>
          <p:cNvGrpSpPr/>
          <p:nvPr/>
        </p:nvGrpSpPr>
        <p:grpSpPr>
          <a:xfrm>
            <a:off x="7949080" y="3439869"/>
            <a:ext cx="2999057" cy="1877671"/>
            <a:chOff x="0" y="-19050"/>
            <a:chExt cx="931500" cy="583200"/>
          </a:xfrm>
        </p:grpSpPr>
        <p:sp>
          <p:nvSpPr>
            <p:cNvPr id="1053" name="Google Shape;1053;g345751a907c_1_128"/>
            <p:cNvSpPr/>
            <p:nvPr/>
          </p:nvSpPr>
          <p:spPr>
            <a:xfrm>
              <a:off x="0" y="0"/>
              <a:ext cx="931411" cy="564060"/>
            </a:xfrm>
            <a:custGeom>
              <a:avLst/>
              <a:gdLst/>
              <a:ahLst/>
              <a:cxnLst/>
              <a:rect l="l" t="t" r="r" b="b"/>
              <a:pathLst>
                <a:path w="931411" h="564060" extrusionOk="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345751a907c_1_128"/>
            <p:cNvSpPr txBox="1"/>
            <p:nvPr/>
          </p:nvSpPr>
          <p:spPr>
            <a:xfrm>
              <a:off x="0" y="-19050"/>
              <a:ext cx="9315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5" name="Google Shape;1055;g345751a907c_1_128"/>
          <p:cNvSpPr txBox="1"/>
          <p:nvPr/>
        </p:nvSpPr>
        <p:spPr>
          <a:xfrm>
            <a:off x="8343034" y="3919238"/>
            <a:ext cx="2218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8"/>
              <a:buFont typeface="Arial"/>
              <a:buNone/>
            </a:pPr>
            <a:r>
              <a:rPr lang="en-US" sz="1598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Product Owner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8"/>
              <a:buFont typeface="Arial"/>
              <a:buNone/>
            </a:pPr>
            <a:endParaRPr sz="1598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8"/>
              <a:buFont typeface="Arial"/>
              <a:buNone/>
            </a:pPr>
            <a:r>
              <a:rPr lang="en-US" sz="159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definir junto com o cliente os objetivos do produto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g345751a907c_1_128"/>
          <p:cNvSpPr/>
          <p:nvPr/>
        </p:nvSpPr>
        <p:spPr>
          <a:xfrm>
            <a:off x="8655320" y="1999800"/>
            <a:ext cx="1381232" cy="1381232"/>
          </a:xfrm>
          <a:custGeom>
            <a:avLst/>
            <a:gdLst/>
            <a:ahLst/>
            <a:cxnLst/>
            <a:rect l="l" t="t" r="r" b="b"/>
            <a:pathLst>
              <a:path w="1674221" h="1674221" extrusionOk="0">
                <a:moveTo>
                  <a:pt x="0" y="0"/>
                </a:moveTo>
                <a:lnTo>
                  <a:pt x="1674222" y="0"/>
                </a:lnTo>
                <a:lnTo>
                  <a:pt x="1674222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57" name="Google Shape;1057;g345751a907c_1_128"/>
          <p:cNvGrpSpPr/>
          <p:nvPr/>
        </p:nvGrpSpPr>
        <p:grpSpPr>
          <a:xfrm>
            <a:off x="3608850" y="7268890"/>
            <a:ext cx="3000046" cy="1877671"/>
            <a:chOff x="0" y="-19050"/>
            <a:chExt cx="931807" cy="583200"/>
          </a:xfrm>
        </p:grpSpPr>
        <p:sp>
          <p:nvSpPr>
            <p:cNvPr id="1058" name="Google Shape;1058;g345751a907c_1_128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345751a907c_1_128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0" name="Google Shape;1060;g345751a907c_1_128"/>
          <p:cNvSpPr txBox="1"/>
          <p:nvPr/>
        </p:nvSpPr>
        <p:spPr>
          <a:xfrm>
            <a:off x="4080101" y="7680269"/>
            <a:ext cx="2057700" cy="13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2"/>
              <a:buFont typeface="Arial"/>
              <a:buNone/>
            </a:pPr>
            <a:r>
              <a:rPr lang="en-US" sz="1581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UX Writer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2"/>
              <a:buFont typeface="Arial"/>
              <a:buNone/>
            </a:pPr>
            <a:endParaRPr sz="1581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2"/>
              <a:buFont typeface="Arial"/>
              <a:buNone/>
            </a:pPr>
            <a:r>
              <a:rPr lang="en-US" sz="1581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criar o fluxo conversacional e a documentação do Contato Inteligente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g345751a907c_1_128"/>
          <p:cNvSpPr/>
          <p:nvPr/>
        </p:nvSpPr>
        <p:spPr>
          <a:xfrm>
            <a:off x="4418289" y="5800014"/>
            <a:ext cx="1381232" cy="1381232"/>
          </a:xfrm>
          <a:custGeom>
            <a:avLst/>
            <a:gdLst/>
            <a:ahLst/>
            <a:cxnLst/>
            <a:rect l="l" t="t" r="r" b="b"/>
            <a:pathLst>
              <a:path w="1674221" h="1674221" extrusionOk="0">
                <a:moveTo>
                  <a:pt x="0" y="0"/>
                </a:moveTo>
                <a:lnTo>
                  <a:pt x="1674221" y="0"/>
                </a:lnTo>
                <a:lnTo>
                  <a:pt x="1674221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62" name="Google Shape;1062;g345751a907c_1_128"/>
          <p:cNvGrpSpPr/>
          <p:nvPr/>
        </p:nvGrpSpPr>
        <p:grpSpPr>
          <a:xfrm>
            <a:off x="7948441" y="7268891"/>
            <a:ext cx="3000046" cy="1877671"/>
            <a:chOff x="0" y="-19050"/>
            <a:chExt cx="931807" cy="583200"/>
          </a:xfrm>
        </p:grpSpPr>
        <p:sp>
          <p:nvSpPr>
            <p:cNvPr id="1063" name="Google Shape;1063;g345751a907c_1_128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345751a907c_1_128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g345751a907c_1_128"/>
          <p:cNvSpPr txBox="1"/>
          <p:nvPr/>
        </p:nvSpPr>
        <p:spPr>
          <a:xfrm>
            <a:off x="8409083" y="7632369"/>
            <a:ext cx="20787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2"/>
              <a:buFont typeface="Arial"/>
              <a:buNone/>
            </a:pPr>
            <a:r>
              <a:rPr lang="en-US" sz="1701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QA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2"/>
              <a:buFont typeface="Arial"/>
              <a:buNone/>
            </a:pPr>
            <a:endParaRPr sz="1701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2"/>
              <a:buFont typeface="Arial"/>
              <a:buNone/>
            </a:pPr>
            <a:r>
              <a:rPr lang="en-US" sz="1701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testar todo o fluxo conversacional nos canais ativados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g345751a907c_1_128"/>
          <p:cNvSpPr/>
          <p:nvPr/>
        </p:nvSpPr>
        <p:spPr>
          <a:xfrm>
            <a:off x="8740263" y="5782398"/>
            <a:ext cx="1416466" cy="1416466"/>
          </a:xfrm>
          <a:custGeom>
            <a:avLst/>
            <a:gdLst/>
            <a:ahLst/>
            <a:cxnLst/>
            <a:rect l="l" t="t" r="r" b="b"/>
            <a:pathLst>
              <a:path w="1716928" h="1716928" extrusionOk="0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67" name="Google Shape;1067;g345751a907c_1_128"/>
          <p:cNvGrpSpPr/>
          <p:nvPr/>
        </p:nvGrpSpPr>
        <p:grpSpPr>
          <a:xfrm>
            <a:off x="12288032" y="7289042"/>
            <a:ext cx="3042070" cy="1903973"/>
            <a:chOff x="0" y="-19050"/>
            <a:chExt cx="931807" cy="583200"/>
          </a:xfrm>
        </p:grpSpPr>
        <p:sp>
          <p:nvSpPr>
            <p:cNvPr id="1068" name="Google Shape;1068;g345751a907c_1_128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9351" y="0"/>
                  </a:moveTo>
                  <a:lnTo>
                    <a:pt x="832456" y="0"/>
                  </a:lnTo>
                  <a:cubicBezTo>
                    <a:pt x="858806" y="0"/>
                    <a:pt x="884076" y="10467"/>
                    <a:pt x="902708" y="29099"/>
                  </a:cubicBezTo>
                  <a:cubicBezTo>
                    <a:pt x="921340" y="47731"/>
                    <a:pt x="931807" y="73001"/>
                    <a:pt x="931807" y="99351"/>
                  </a:cubicBezTo>
                  <a:lnTo>
                    <a:pt x="931807" y="464709"/>
                  </a:lnTo>
                  <a:cubicBezTo>
                    <a:pt x="931807" y="519579"/>
                    <a:pt x="887326" y="564060"/>
                    <a:pt x="832456" y="564060"/>
                  </a:cubicBezTo>
                  <a:lnTo>
                    <a:pt x="99351" y="564060"/>
                  </a:lnTo>
                  <a:cubicBezTo>
                    <a:pt x="44481" y="564060"/>
                    <a:pt x="0" y="519579"/>
                    <a:pt x="0" y="464709"/>
                  </a:cubicBezTo>
                  <a:lnTo>
                    <a:pt x="0" y="99351"/>
                  </a:lnTo>
                  <a:cubicBezTo>
                    <a:pt x="0" y="44481"/>
                    <a:pt x="44481" y="0"/>
                    <a:pt x="993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345751a907c_1_128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4700" tIns="54700" rIns="54700" bIns="54700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0" name="Google Shape;1070;g345751a907c_1_128"/>
          <p:cNvSpPr txBox="1"/>
          <p:nvPr/>
        </p:nvSpPr>
        <p:spPr>
          <a:xfrm>
            <a:off x="12743068" y="7713706"/>
            <a:ext cx="20865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4"/>
              <a:buFont typeface="Arial"/>
              <a:buNone/>
            </a:pPr>
            <a:r>
              <a:rPr lang="en-US" sz="1603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Analista de Dados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4"/>
              <a:buFont typeface="Arial"/>
              <a:buNone/>
            </a:pPr>
            <a:endParaRPr sz="1603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3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4"/>
              <a:buFont typeface="Arial"/>
              <a:buNone/>
            </a:pPr>
            <a:r>
              <a:rPr lang="en-US" sz="160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criar os Dashboards e realizar as análises dos mesmos.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345751a907c_1_128"/>
          <p:cNvSpPr/>
          <p:nvPr/>
        </p:nvSpPr>
        <p:spPr>
          <a:xfrm>
            <a:off x="12996768" y="5828821"/>
            <a:ext cx="1624620" cy="1376866"/>
          </a:xfrm>
          <a:custGeom>
            <a:avLst/>
            <a:gdLst/>
            <a:ahLst/>
            <a:cxnLst/>
            <a:rect l="l" t="t" r="r" b="b"/>
            <a:pathLst>
              <a:path w="1969236" h="1668928" extrusionOk="0">
                <a:moveTo>
                  <a:pt x="0" y="0"/>
                </a:moveTo>
                <a:lnTo>
                  <a:pt x="1969237" y="0"/>
                </a:lnTo>
                <a:lnTo>
                  <a:pt x="1969237" y="1668928"/>
                </a:lnTo>
                <a:lnTo>
                  <a:pt x="0" y="1668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72" name="Google Shape;1072;g345751a907c_1_128"/>
          <p:cNvGrpSpPr/>
          <p:nvPr/>
        </p:nvGrpSpPr>
        <p:grpSpPr>
          <a:xfrm>
            <a:off x="12309022" y="3486293"/>
            <a:ext cx="3000046" cy="1877671"/>
            <a:chOff x="0" y="-19050"/>
            <a:chExt cx="931807" cy="583200"/>
          </a:xfrm>
        </p:grpSpPr>
        <p:sp>
          <p:nvSpPr>
            <p:cNvPr id="1073" name="Google Shape;1073;g345751a907c_1_128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345751a907c_1_128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5" name="Google Shape;1075;g345751a907c_1_128"/>
          <p:cNvSpPr txBox="1"/>
          <p:nvPr/>
        </p:nvSpPr>
        <p:spPr>
          <a:xfrm>
            <a:off x="12799404" y="3858344"/>
            <a:ext cx="2019300" cy="14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Desenvolvedor Blip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endParaRPr sz="1678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criar os ambientes Blip e os fluxos conversacionais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g345751a907c_1_128"/>
          <p:cNvSpPr/>
          <p:nvPr/>
        </p:nvSpPr>
        <p:spPr>
          <a:xfrm>
            <a:off x="13146225" y="1999800"/>
            <a:ext cx="1306690" cy="1416466"/>
          </a:xfrm>
          <a:custGeom>
            <a:avLst/>
            <a:gdLst/>
            <a:ahLst/>
            <a:cxnLst/>
            <a:rect l="l" t="t" r="r" b="b"/>
            <a:pathLst>
              <a:path w="1583867" h="1716928" extrusionOk="0">
                <a:moveTo>
                  <a:pt x="0" y="0"/>
                </a:moveTo>
                <a:lnTo>
                  <a:pt x="1583866" y="0"/>
                </a:lnTo>
                <a:lnTo>
                  <a:pt x="1583866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7" name="Google Shape;1077;g345751a907c_1_128"/>
          <p:cNvPicPr preferRelativeResize="0"/>
          <p:nvPr/>
        </p:nvPicPr>
        <p:blipFill rotWithShape="1">
          <a:blip r:embed="rId9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g345751a907c_1_128" title="DigitalBot_integral_horizontal_rgb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TIMELINE"/>
          <p:cNvSpPr txBox="1"/>
          <p:nvPr/>
        </p:nvSpPr>
        <p:spPr>
          <a:xfrm>
            <a:off x="4017025" y="454150"/>
            <a:ext cx="4337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000000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Timeline</a:t>
            </a:r>
            <a:endParaRPr sz="1400" i="0" u="none" strike="noStrike" cap="none" dirty="0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aphicFrame>
        <p:nvGraphicFramePr>
          <p:cNvPr id="1089" name="GRAPH_SHAPE"/>
          <p:cNvGraphicFramePr/>
          <p:nvPr>
            <p:extLst>
              <p:ext uri="{D42A27DB-BD31-4B8C-83A1-F6EECF244321}">
                <p14:modId xmlns:p14="http://schemas.microsoft.com/office/powerpoint/2010/main" val="2562826497"/>
              </p:ext>
            </p:extLst>
          </p:nvPr>
        </p:nvGraphicFramePr>
        <p:xfrm>
          <a:off x="1717975" y="3452604"/>
          <a:ext cx="15422250" cy="5290950"/>
        </p:xfrm>
        <a:graphic>
          <a:graphicData uri="http://schemas.openxmlformats.org/drawingml/2006/table">
            <a:tbl>
              <a:tblPr>
                <a:noFill/>
                <a:tableStyleId>{D3DC173A-55B2-433D-8BA6-5BC524370A47}</a:tableStyleId>
              </a:tblPr>
              <a:tblGrid>
                <a:gridCol w="343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i="1" u="none" strike="noStrike" cap="none" dirty="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1</a:t>
                      </a:r>
                      <a:endParaRPr sz="1600" i="1" u="none" strike="noStrike" cap="none" dirty="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2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3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4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5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6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7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8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9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D389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HOMOLOGAÇÃO DO DESENHO FLUXO</a:t>
                      </a:r>
                      <a:endParaRPr sz="2800" u="none" strike="noStrike" cap="none">
                        <a:solidFill>
                          <a:srgbClr val="FD3890"/>
                        </a:solidFill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1A9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HOMOLOGAÇÃO DO FLUXO DESENVOLVIDO</a:t>
                      </a:r>
                      <a:endParaRPr sz="1800" b="1" u="none" strike="noStrike" cap="none">
                        <a:solidFill>
                          <a:srgbClr val="01A9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SUBIDA PARA PRODUÇÃO E ACOMPANHAMENTO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 dirty="0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90" name="Google Shape;1090;g345751a907c_0_98"/>
          <p:cNvSpPr/>
          <p:nvPr/>
        </p:nvSpPr>
        <p:spPr>
          <a:xfrm>
            <a:off x="1606925" y="5787498"/>
            <a:ext cx="32694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DESENVOLVIMENTO DO FLUXO</a:t>
            </a:r>
            <a:endParaRPr sz="1800" b="1" i="0" u="none" strike="noStrike" cap="none">
              <a:solidFill>
                <a:srgbClr val="8E7CC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BAR_1"/>
          <p:cNvSpPr/>
          <p:nvPr/>
        </p:nvSpPr>
        <p:spPr>
          <a:xfrm>
            <a:off x="5396275" y="4307750"/>
            <a:ext cx="1578900" cy="543600"/>
          </a:xfrm>
          <a:prstGeom prst="roundRect">
            <a:avLst>
              <a:gd name="adj" fmla="val 6608"/>
            </a:avLst>
          </a:prstGeom>
          <a:solidFill>
            <a:srgbClr val="1F497D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g345751a907c_0_98"/>
          <p:cNvSpPr/>
          <p:nvPr/>
        </p:nvSpPr>
        <p:spPr>
          <a:xfrm>
            <a:off x="1709725" y="4261500"/>
            <a:ext cx="39726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1F497D"/>
                </a:solidFill>
                <a:latin typeface="Roboto"/>
                <a:ea typeface="Roboto"/>
                <a:cs typeface="Roboto"/>
                <a:sym typeface="Roboto"/>
              </a:rPr>
              <a:t>DESENHO DE FLUXO</a:t>
            </a:r>
            <a:endParaRPr sz="1800" b="1" i="0" u="none" strike="noStrike" cap="none" dirty="0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BAR_3"/>
          <p:cNvSpPr/>
          <p:nvPr/>
        </p:nvSpPr>
        <p:spPr>
          <a:xfrm>
            <a:off x="7768675" y="5807600"/>
            <a:ext cx="1467000" cy="543600"/>
          </a:xfrm>
          <a:prstGeom prst="roundRect">
            <a:avLst>
              <a:gd name="adj" fmla="val 6608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g345751a907c_0_98"/>
          <p:cNvSpPr/>
          <p:nvPr/>
        </p:nvSpPr>
        <p:spPr>
          <a:xfrm>
            <a:off x="1606925" y="6568722"/>
            <a:ext cx="32694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TESTES INTERNOS DO FLUXO (QAs)</a:t>
            </a:r>
            <a:endParaRPr sz="1800" b="1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BAR_4"/>
          <p:cNvSpPr/>
          <p:nvPr/>
        </p:nvSpPr>
        <p:spPr>
          <a:xfrm>
            <a:off x="9190075" y="6588800"/>
            <a:ext cx="556800" cy="543600"/>
          </a:xfrm>
          <a:prstGeom prst="roundRect">
            <a:avLst>
              <a:gd name="adj" fmla="val 6608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3200" b="0" i="0" u="none" strike="noStrike" cap="none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BAR_2"/>
          <p:cNvSpPr/>
          <p:nvPr/>
        </p:nvSpPr>
        <p:spPr>
          <a:xfrm>
            <a:off x="7000075" y="5053450"/>
            <a:ext cx="744600" cy="543600"/>
          </a:xfrm>
          <a:prstGeom prst="roundRect">
            <a:avLst>
              <a:gd name="adj" fmla="val 6608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BAR_5"/>
          <p:cNvSpPr/>
          <p:nvPr/>
        </p:nvSpPr>
        <p:spPr>
          <a:xfrm>
            <a:off x="9746875" y="7349925"/>
            <a:ext cx="744600" cy="543600"/>
          </a:xfrm>
          <a:prstGeom prst="roundRect">
            <a:avLst>
              <a:gd name="adj" fmla="val 6608"/>
            </a:avLst>
          </a:prstGeom>
          <a:solidFill>
            <a:srgbClr val="01A9FF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0" name="Google Shape;1100;g345751a907c_0_98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776a57a795_0_333"/>
          <p:cNvSpPr txBox="1"/>
          <p:nvPr/>
        </p:nvSpPr>
        <p:spPr>
          <a:xfrm>
            <a:off x="1630601" y="2109350"/>
            <a:ext cx="13909500" cy="11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🔌 Integrações e APIs</a:t>
            </a:r>
            <a:endParaRPr sz="1600" b="0" i="0" u="none" strike="noStrike" cap="none">
              <a:solidFill>
                <a:srgbClr val="E60F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3080" marR="0" lvl="1" indent="-26924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E60F1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[completar]</a:t>
            </a:r>
            <a:r>
              <a:rPr lang="en-US" sz="1800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 [manter fonte corpo do texto Lexend 18 normal]</a:t>
            </a:r>
            <a:endParaRPr sz="1600" b="0" i="0" u="none" strike="noStrike" cap="none">
              <a:solidFill>
                <a:srgbClr val="E60F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641350" marR="0" lvl="1" indent="-320675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🧠 Inteligência Artificial (AI Agent)</a:t>
            </a:r>
            <a:endParaRPr sz="1600" b="0" i="0" u="none" strike="noStrike" cap="none">
              <a:solidFill>
                <a:srgbClr val="E60F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[completar] </a:t>
            </a:r>
            <a:r>
              <a:rPr lang="en-US" sz="1800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] [manter fonte corpo do texto Lexend 18 normal]</a:t>
            </a: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513080" marR="0" lvl="1" indent="-25654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641350" marR="0" lvl="1" indent="-320675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📅 Prazo de Execução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3080" marR="0" lvl="1" indent="-26924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 prazo estimado para desenvolvimento da solução é de </a:t>
            </a:r>
            <a:r>
              <a:rPr lang="en-US" sz="1800" b="0" i="0" u="none" strike="noStrike" cap="none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[completar]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corridos após o pagamento da primeira parcela de desenvolvimento e a partir da disponibilização das APIs e documentação completa por parte da(o) </a:t>
            </a:r>
            <a:r>
              <a:rPr lang="en-US" sz="1800" b="0" i="0" u="none" strike="noStrike" cap="none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[nome da empresa]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[manter fonte corpo do texto Lexend 18 normal]</a:t>
            </a: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10" name="Google Shape;1110;g3776a57a795_0_333"/>
          <p:cNvSpPr txBox="1"/>
          <p:nvPr/>
        </p:nvSpPr>
        <p:spPr>
          <a:xfrm>
            <a:off x="2651250" y="458475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Premissas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112" name="Google Shape;1112;g3776a57a795_0_333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g3776a57a795_0_333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4"/>
          <p:cNvSpPr txBox="1"/>
          <p:nvPr/>
        </p:nvSpPr>
        <p:spPr>
          <a:xfrm>
            <a:off x="3254900" y="3429000"/>
            <a:ext cx="13261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Evolução e Sustentação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4" name="Google Shape;1124;p24"/>
          <p:cNvGrpSpPr/>
          <p:nvPr/>
        </p:nvGrpSpPr>
        <p:grpSpPr>
          <a:xfrm>
            <a:off x="7241945" y="4887950"/>
            <a:ext cx="4017454" cy="1204450"/>
            <a:chOff x="3508270" y="5538975"/>
            <a:chExt cx="4017454" cy="1204450"/>
          </a:xfrm>
        </p:grpSpPr>
        <p:pic>
          <p:nvPicPr>
            <p:cNvPr id="1125" name="Google Shape;1125;p24" title="DigitalBot_integral_horizontal_rg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24" title="DigitalBot_negativo_horizontal_rgb.png"/>
            <p:cNvPicPr preferRelativeResize="0"/>
            <p:nvPr/>
          </p:nvPicPr>
          <p:blipFill rotWithShape="1">
            <a:blip r:embed="rId4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7" name="Google Shape;11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570" y="6459038"/>
            <a:ext cx="11452422" cy="38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453b30b5d2_1_1586"/>
          <p:cNvSpPr txBox="1"/>
          <p:nvPr/>
        </p:nvSpPr>
        <p:spPr>
          <a:xfrm>
            <a:off x="1953600" y="2256000"/>
            <a:ext cx="13492800" cy="69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4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Por que essa oferta é ideal para você?</a:t>
            </a:r>
            <a:endParaRPr sz="24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Esses são apenas alguns dos motivos pelos quais essa oferta é a escolha certa para o momento. Além desses benefícios, temos outras vantagens que se alinham diretamente às necessidades de sua operação e ao futuro do seu negócio.</a:t>
            </a:r>
            <a:endParaRPr sz="22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4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1. Agilidade e evolução contínua:</a:t>
            </a: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1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Horas de sustentação oferecem um atendimento ágil e evolução constante das suas plataformas. Não se trata apenas de resolver problemas, mas de proporcionar melhorias contínuas para sua operação.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4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2. Previsibilidade e controle:</a:t>
            </a: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1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Com </a:t>
            </a:r>
            <a:r>
              <a:rPr lang="en-US" sz="2100" b="1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planos bem definidos </a:t>
            </a:r>
            <a:r>
              <a:rPr lang="en-US" sz="21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e uma fatura única, você tem total controle sobre os custos, garantindo uma </a:t>
            </a:r>
            <a:r>
              <a:rPr lang="en-US" sz="2100" b="1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gestão financeira simplificada </a:t>
            </a:r>
            <a:r>
              <a:rPr lang="en-US" sz="21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e sem surpresas, permitindo que você se concentre em outras áreas do seu negócio.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3080" marR="0" lvl="1" indent="-25654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314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37" name="Google Shape;1137;g3453b30b5d2_1_1586"/>
          <p:cNvSpPr txBox="1"/>
          <p:nvPr/>
        </p:nvSpPr>
        <p:spPr>
          <a:xfrm>
            <a:off x="8828120" y="907418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g3453b30b5d2_1_1586"/>
          <p:cNvSpPr txBox="1"/>
          <p:nvPr/>
        </p:nvSpPr>
        <p:spPr>
          <a:xfrm>
            <a:off x="4010013" y="443600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Objetivos</a:t>
            </a:r>
            <a:endParaRPr sz="5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139" name="Google Shape;1139;g3453b30b5d2_1_1586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g3453b30b5d2_1_1586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64788aead0_0_10"/>
          <p:cNvSpPr txBox="1"/>
          <p:nvPr/>
        </p:nvSpPr>
        <p:spPr>
          <a:xfrm>
            <a:off x="8828120" y="907418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g364788aead0_0_10"/>
          <p:cNvSpPr txBox="1"/>
          <p:nvPr/>
        </p:nvSpPr>
        <p:spPr>
          <a:xfrm>
            <a:off x="4571988" y="497725"/>
            <a:ext cx="709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Modelo de Atuação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151" name="Google Shape;1151;g364788aead0_0_10"/>
          <p:cNvSpPr txBox="1"/>
          <p:nvPr/>
        </p:nvSpPr>
        <p:spPr>
          <a:xfrm>
            <a:off x="2076250" y="3011650"/>
            <a:ext cx="13492800" cy="6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Como funciona o modelo de sustentação e evolução</a:t>
            </a:r>
            <a:endParaRPr sz="24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3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Com foco em atendimento contínuo, melhoria constante e uso estratégico da plataforma BLIP, nossa proposta contempla: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• Sustentações e evoluções do chatbot já existente na plataforma, com implementação de melhorias nos fluxos e orientação contínua para o uso das melhores práticas.</a:t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210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• Canal dedicado via plataforma ITOC para abertura e acompanhamento dos chamados de forma organizada e com SLA definido.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• Flexibilidade no uso das horas contratadas:</a:t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Caso não sejam utilizadas em consultoria e suporte, as horas poderão ser alocadas para o desenho de novas jornadas digitais, ampliando a atuação do seu bot.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300" b="1" i="0" u="none" strike="noStrike" cap="none">
              <a:solidFill>
                <a:srgbClr val="21212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897888" marR="0" lvl="1" indent="-448943" algn="l" rtl="0">
              <a:lnSpc>
                <a:spcPct val="314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152" name="Google Shape;1152;g364788aead0_0_10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g364788aead0_0_10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8"/>
          <p:cNvSpPr txBox="1"/>
          <p:nvPr/>
        </p:nvSpPr>
        <p:spPr>
          <a:xfrm>
            <a:off x="4477725" y="482400"/>
            <a:ext cx="8205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Premissas Contratuais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163" name="Google Shape;1163;p28"/>
          <p:cNvSpPr txBox="1"/>
          <p:nvPr/>
        </p:nvSpPr>
        <p:spPr>
          <a:xfrm>
            <a:off x="1834275" y="2947100"/>
            <a:ext cx="13492800" cy="5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100" b="0" i="0" u="none" strike="noStrike" cap="none">
              <a:solidFill>
                <a:srgbClr val="21212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Sustentação</a:t>
            </a:r>
            <a:r>
              <a:rPr lang="en-US" sz="21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 - </a:t>
            </a: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As atividades devem ser executadas de maneira remota. Os devidos acessos e permissões deverão ser providenciados pela CONTRATANTE mediante solicitação da DigitalBot.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0070C0"/>
                </a:solidFill>
                <a:latin typeface="Lexend"/>
                <a:ea typeface="Lexend"/>
                <a:cs typeface="Lexend"/>
                <a:sym typeface="Lexend"/>
              </a:rPr>
              <a:t>A CONTRATANTE deverá designar um responsável técnico pelo contrato que, em conjunto com a DigitalBot, será responsável por: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• Programar e monitorar as atividades a serem desenvolvidas, buscando, na medida do possível, uma alocação compatível com demandas atuais e futuras;</a:t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210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• Prezar pela transparência com relação às informações necessárias para o desenvolvimento e acompanhamento dos projetos, garantindo o acesso às informações/dados/especificações necessárias;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1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21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897888" marR="0" lvl="1" indent="-448943" algn="l" rtl="0">
              <a:lnSpc>
                <a:spcPct val="314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164" name="Google Shape;1164;p28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28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8F0"/>
        </a:solidFill>
        <a:effectLst/>
      </p:bgPr>
    </p:bg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6"/>
          <p:cNvSpPr/>
          <p:nvPr/>
        </p:nvSpPr>
        <p:spPr>
          <a:xfrm>
            <a:off x="6798088" y="-5613635"/>
            <a:ext cx="11934852" cy="16324125"/>
          </a:xfrm>
          <a:custGeom>
            <a:avLst/>
            <a:gdLst/>
            <a:ahLst/>
            <a:cxnLst/>
            <a:rect l="l" t="t" r="r" b="b"/>
            <a:pathLst>
              <a:path w="11934852" h="16324125" extrusionOk="0">
                <a:moveTo>
                  <a:pt x="0" y="0"/>
                </a:moveTo>
                <a:lnTo>
                  <a:pt x="11934852" y="0"/>
                </a:lnTo>
                <a:lnTo>
                  <a:pt x="11934852" y="16324125"/>
                </a:lnTo>
                <a:lnTo>
                  <a:pt x="0" y="16324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5" name="Google Shape;1175;p26"/>
          <p:cNvSpPr/>
          <p:nvPr/>
        </p:nvSpPr>
        <p:spPr>
          <a:xfrm>
            <a:off x="8530265" y="6589473"/>
            <a:ext cx="8053992" cy="2887579"/>
          </a:xfrm>
          <a:custGeom>
            <a:avLst/>
            <a:gdLst/>
            <a:ahLst/>
            <a:cxnLst/>
            <a:rect l="l" t="t" r="r" b="b"/>
            <a:pathLst>
              <a:path w="10599166" h="3800094" extrusionOk="0">
                <a:moveTo>
                  <a:pt x="0" y="0"/>
                </a:moveTo>
                <a:lnTo>
                  <a:pt x="10599166" y="0"/>
                </a:lnTo>
                <a:lnTo>
                  <a:pt x="10599166" y="3800094"/>
                </a:lnTo>
                <a:lnTo>
                  <a:pt x="0" y="380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6" name="Google Shape;1176;p26"/>
          <p:cNvSpPr/>
          <p:nvPr/>
        </p:nvSpPr>
        <p:spPr>
          <a:xfrm>
            <a:off x="8530265" y="809977"/>
            <a:ext cx="8054021" cy="5779551"/>
          </a:xfrm>
          <a:custGeom>
            <a:avLst/>
            <a:gdLst/>
            <a:ahLst/>
            <a:cxnLst/>
            <a:rect l="l" t="t" r="r" b="b"/>
            <a:pathLst>
              <a:path w="8166354" h="5860161" extrusionOk="0">
                <a:moveTo>
                  <a:pt x="0" y="0"/>
                </a:moveTo>
                <a:lnTo>
                  <a:pt x="8166354" y="0"/>
                </a:lnTo>
                <a:lnTo>
                  <a:pt x="8166354" y="5860161"/>
                </a:lnTo>
                <a:lnTo>
                  <a:pt x="0" y="5860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7" name="Google Shape;1177;p26"/>
          <p:cNvSpPr/>
          <p:nvPr/>
        </p:nvSpPr>
        <p:spPr>
          <a:xfrm>
            <a:off x="16840264" y="9782546"/>
            <a:ext cx="1527620" cy="504444"/>
          </a:xfrm>
          <a:custGeom>
            <a:avLst/>
            <a:gdLst/>
            <a:ahLst/>
            <a:cxnLst/>
            <a:rect l="l" t="t" r="r" b="b"/>
            <a:pathLst>
              <a:path w="2036826" h="672592" extrusionOk="0">
                <a:moveTo>
                  <a:pt x="0" y="0"/>
                </a:moveTo>
                <a:lnTo>
                  <a:pt x="2036826" y="0"/>
                </a:lnTo>
                <a:lnTo>
                  <a:pt x="2036826" y="672592"/>
                </a:lnTo>
                <a:lnTo>
                  <a:pt x="0" y="672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8" name="Google Shape;1178;p26"/>
          <p:cNvSpPr txBox="1"/>
          <p:nvPr/>
        </p:nvSpPr>
        <p:spPr>
          <a:xfrm>
            <a:off x="1495168" y="3165834"/>
            <a:ext cx="172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ITOC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9" name="Google Shape;1179;p26"/>
          <p:cNvGrpSpPr/>
          <p:nvPr/>
        </p:nvGrpSpPr>
        <p:grpSpPr>
          <a:xfrm>
            <a:off x="1440300" y="3927132"/>
            <a:ext cx="3888300" cy="3953555"/>
            <a:chOff x="0" y="-219075"/>
            <a:chExt cx="5184400" cy="5271406"/>
          </a:xfrm>
        </p:grpSpPr>
        <p:sp>
          <p:nvSpPr>
            <p:cNvPr id="1180" name="Google Shape;1180;p26"/>
            <p:cNvSpPr/>
            <p:nvPr/>
          </p:nvSpPr>
          <p:spPr>
            <a:xfrm>
              <a:off x="0" y="0"/>
              <a:ext cx="5184400" cy="5052331"/>
            </a:xfrm>
            <a:custGeom>
              <a:avLst/>
              <a:gdLst/>
              <a:ahLst/>
              <a:cxnLst/>
              <a:rect l="l" t="t" r="r" b="b"/>
              <a:pathLst>
                <a:path w="5184400" h="5052331" extrusionOk="0">
                  <a:moveTo>
                    <a:pt x="0" y="0"/>
                  </a:moveTo>
                  <a:lnTo>
                    <a:pt x="5184400" y="0"/>
                  </a:lnTo>
                  <a:lnTo>
                    <a:pt x="5184400" y="5052331"/>
                  </a:lnTo>
                  <a:lnTo>
                    <a:pt x="0" y="5052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81" name="Google Shape;1181;p26"/>
            <p:cNvSpPr txBox="1"/>
            <p:nvPr/>
          </p:nvSpPr>
          <p:spPr>
            <a:xfrm>
              <a:off x="0" y="-219075"/>
              <a:ext cx="5184300" cy="52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27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Plataforma de abertura de chamados para solicitação de suporte ou novas atividades.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marL="0" marR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pic>
        <p:nvPicPr>
          <p:cNvPr id="1182" name="Google Shape;11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6275" y="9557643"/>
            <a:ext cx="1889225" cy="42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76a57a795_0_106"/>
          <p:cNvSpPr txBox="1"/>
          <p:nvPr/>
        </p:nvSpPr>
        <p:spPr>
          <a:xfrm>
            <a:off x="9144000" y="2410076"/>
            <a:ext cx="80424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Sobre DigitalBot + Clientes</a:t>
            </a:r>
            <a:endParaRPr sz="2800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Sobre Blip + Clientes</a:t>
            </a:r>
            <a:endParaRPr sz="2800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Escopo do Projeto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IA Agent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Evolução e Sustentação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Investimentos Serviços DigitalBot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3" name="Google Shape;533;g3776a57a795_0_106"/>
          <p:cNvSpPr txBox="1"/>
          <p:nvPr/>
        </p:nvSpPr>
        <p:spPr>
          <a:xfrm>
            <a:off x="9144000" y="1258320"/>
            <a:ext cx="675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D3890"/>
                </a:solidFill>
                <a:latin typeface="Lexend"/>
                <a:ea typeface="Lexend"/>
                <a:cs typeface="Lexend"/>
                <a:sym typeface="Lexend"/>
              </a:rPr>
              <a:t>Índice</a:t>
            </a:r>
            <a:endParaRPr sz="4800" b="1" i="0" u="none" strike="noStrike" cap="none">
              <a:solidFill>
                <a:srgbClr val="FD389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4" name="Google Shape;534;g3776a57a795_0_106"/>
          <p:cNvSpPr/>
          <p:nvPr/>
        </p:nvSpPr>
        <p:spPr>
          <a:xfrm>
            <a:off x="-214800" y="-225802"/>
            <a:ext cx="8735322" cy="10626846"/>
          </a:xfrm>
          <a:custGeom>
            <a:avLst/>
            <a:gdLst/>
            <a:ahLst/>
            <a:cxnLst/>
            <a:rect l="l" t="t" r="r" b="b"/>
            <a:pathLst>
              <a:path w="8735322" h="10626846" extrusionOk="0">
                <a:moveTo>
                  <a:pt x="0" y="0"/>
                </a:moveTo>
                <a:lnTo>
                  <a:pt x="8735322" y="0"/>
                </a:lnTo>
                <a:lnTo>
                  <a:pt x="8735322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1968F0"/>
          </a:solidFill>
          <a:ln>
            <a:noFill/>
          </a:ln>
        </p:spPr>
      </p:sp>
      <p:grpSp>
        <p:nvGrpSpPr>
          <p:cNvPr id="535" name="Google Shape;535;g3776a57a795_0_106"/>
          <p:cNvGrpSpPr/>
          <p:nvPr/>
        </p:nvGrpSpPr>
        <p:grpSpPr>
          <a:xfrm>
            <a:off x="1423105" y="3912831"/>
            <a:ext cx="5205817" cy="1560726"/>
            <a:chOff x="3508270" y="5538975"/>
            <a:chExt cx="4017454" cy="1204450"/>
          </a:xfrm>
        </p:grpSpPr>
        <p:pic>
          <p:nvPicPr>
            <p:cNvPr id="536" name="Google Shape;536;g3776a57a795_0_106" title="DigitalBot_integral_horizontal_rg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g3776a57a795_0_106" title="DigitalBot_negativo_horizontal_rgb.png"/>
            <p:cNvPicPr preferRelativeResize="0"/>
            <p:nvPr/>
          </p:nvPicPr>
          <p:blipFill rotWithShape="1">
            <a:blip r:embed="rId4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8F0"/>
        </a:solidFill>
        <a:effectLst/>
      </p:bgPr>
    </p:bg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8" name="Google Shape;1188;p25"/>
          <p:cNvGrpSpPr/>
          <p:nvPr/>
        </p:nvGrpSpPr>
        <p:grpSpPr>
          <a:xfrm>
            <a:off x="575002" y="443307"/>
            <a:ext cx="4904181" cy="9253958"/>
            <a:chOff x="0" y="-38100"/>
            <a:chExt cx="1276200" cy="2408129"/>
          </a:xfrm>
        </p:grpSpPr>
        <p:sp>
          <p:nvSpPr>
            <p:cNvPr id="1189" name="Google Shape;1189;p25"/>
            <p:cNvSpPr/>
            <p:nvPr/>
          </p:nvSpPr>
          <p:spPr>
            <a:xfrm>
              <a:off x="0" y="0"/>
              <a:ext cx="1276118" cy="2370029"/>
            </a:xfrm>
            <a:custGeom>
              <a:avLst/>
              <a:gdLst/>
              <a:ahLst/>
              <a:cxnLst/>
              <a:rect l="l" t="t" r="r" b="b"/>
              <a:pathLst>
                <a:path w="1276118" h="2370029" extrusionOk="0">
                  <a:moveTo>
                    <a:pt x="23681" y="0"/>
                  </a:moveTo>
                  <a:lnTo>
                    <a:pt x="1252437" y="0"/>
                  </a:lnTo>
                  <a:cubicBezTo>
                    <a:pt x="1265515" y="0"/>
                    <a:pt x="1276118" y="10602"/>
                    <a:pt x="1276118" y="23681"/>
                  </a:cubicBezTo>
                  <a:lnTo>
                    <a:pt x="1276118" y="2346347"/>
                  </a:lnTo>
                  <a:cubicBezTo>
                    <a:pt x="1276118" y="2359426"/>
                    <a:pt x="1265515" y="2370029"/>
                    <a:pt x="1252437" y="2370029"/>
                  </a:cubicBezTo>
                  <a:lnTo>
                    <a:pt x="23681" y="2370029"/>
                  </a:lnTo>
                  <a:cubicBezTo>
                    <a:pt x="10602" y="2370029"/>
                    <a:pt x="0" y="2359426"/>
                    <a:pt x="0" y="2346347"/>
                  </a:cubicBezTo>
                  <a:lnTo>
                    <a:pt x="0" y="23681"/>
                  </a:lnTo>
                  <a:cubicBezTo>
                    <a:pt x="0" y="10602"/>
                    <a:pt x="10602" y="0"/>
                    <a:pt x="23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5"/>
            <p:cNvSpPr txBox="1"/>
            <p:nvPr/>
          </p:nvSpPr>
          <p:spPr>
            <a:xfrm>
              <a:off x="0" y="-38100"/>
              <a:ext cx="1276200" cy="24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00" tIns="51400" rIns="51400" bIns="51400" anchor="ctr" anchorCtr="0">
              <a:noAutofit/>
            </a:bodyPr>
            <a:lstStyle/>
            <a:p>
              <a:pPr marL="0" marR="0" lvl="0" indent="0" algn="ctr" rtl="0">
                <a:lnSpc>
                  <a:spcPct val="104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25"/>
          <p:cNvGrpSpPr/>
          <p:nvPr/>
        </p:nvGrpSpPr>
        <p:grpSpPr>
          <a:xfrm>
            <a:off x="5642762" y="443307"/>
            <a:ext cx="968386" cy="9253958"/>
            <a:chOff x="0" y="-38100"/>
            <a:chExt cx="252000" cy="2408129"/>
          </a:xfrm>
        </p:grpSpPr>
        <p:sp>
          <p:nvSpPr>
            <p:cNvPr id="1192" name="Google Shape;1192;p25"/>
            <p:cNvSpPr/>
            <p:nvPr/>
          </p:nvSpPr>
          <p:spPr>
            <a:xfrm>
              <a:off x="0" y="0"/>
              <a:ext cx="251947" cy="2370029"/>
            </a:xfrm>
            <a:custGeom>
              <a:avLst/>
              <a:gdLst/>
              <a:ahLst/>
              <a:cxnLst/>
              <a:rect l="l" t="t" r="r" b="b"/>
              <a:pathLst>
                <a:path w="251947" h="2370029" extrusionOk="0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5"/>
            <p:cNvSpPr txBox="1"/>
            <p:nvPr/>
          </p:nvSpPr>
          <p:spPr>
            <a:xfrm>
              <a:off x="0" y="-38100"/>
              <a:ext cx="252000" cy="24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00" tIns="51400" rIns="51400" bIns="51400" anchor="ctr" anchorCtr="0">
              <a:noAutofit/>
            </a:bodyPr>
            <a:lstStyle/>
            <a:p>
              <a:pPr marL="0" marR="0" lvl="0" indent="0" algn="ctr" rtl="0">
                <a:lnSpc>
                  <a:spcPct val="104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25"/>
          <p:cNvGrpSpPr/>
          <p:nvPr/>
        </p:nvGrpSpPr>
        <p:grpSpPr>
          <a:xfrm>
            <a:off x="6768403" y="443307"/>
            <a:ext cx="968386" cy="9253958"/>
            <a:chOff x="0" y="-38100"/>
            <a:chExt cx="252000" cy="2408129"/>
          </a:xfrm>
        </p:grpSpPr>
        <p:sp>
          <p:nvSpPr>
            <p:cNvPr id="1195" name="Google Shape;1195;p25"/>
            <p:cNvSpPr/>
            <p:nvPr/>
          </p:nvSpPr>
          <p:spPr>
            <a:xfrm>
              <a:off x="0" y="0"/>
              <a:ext cx="251947" cy="2370029"/>
            </a:xfrm>
            <a:custGeom>
              <a:avLst/>
              <a:gdLst/>
              <a:ahLst/>
              <a:cxnLst/>
              <a:rect l="l" t="t" r="r" b="b"/>
              <a:pathLst>
                <a:path w="251947" h="2370029" extrusionOk="0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5"/>
            <p:cNvSpPr txBox="1"/>
            <p:nvPr/>
          </p:nvSpPr>
          <p:spPr>
            <a:xfrm>
              <a:off x="0" y="-38100"/>
              <a:ext cx="252000" cy="24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00" tIns="51400" rIns="51400" bIns="51400" anchor="ctr" anchorCtr="0">
              <a:noAutofit/>
            </a:bodyPr>
            <a:lstStyle/>
            <a:p>
              <a:pPr marL="0" marR="0" lvl="0" indent="0" algn="ctr" rtl="0">
                <a:lnSpc>
                  <a:spcPct val="104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7" name="Google Shape;1197;p25"/>
          <p:cNvGrpSpPr/>
          <p:nvPr/>
        </p:nvGrpSpPr>
        <p:grpSpPr>
          <a:xfrm>
            <a:off x="7894044" y="443307"/>
            <a:ext cx="968386" cy="9253958"/>
            <a:chOff x="0" y="-38100"/>
            <a:chExt cx="252000" cy="2408129"/>
          </a:xfrm>
        </p:grpSpPr>
        <p:sp>
          <p:nvSpPr>
            <p:cNvPr id="1198" name="Google Shape;1198;p25"/>
            <p:cNvSpPr/>
            <p:nvPr/>
          </p:nvSpPr>
          <p:spPr>
            <a:xfrm>
              <a:off x="0" y="0"/>
              <a:ext cx="251947" cy="2370029"/>
            </a:xfrm>
            <a:custGeom>
              <a:avLst/>
              <a:gdLst/>
              <a:ahLst/>
              <a:cxnLst/>
              <a:rect l="l" t="t" r="r" b="b"/>
              <a:pathLst>
                <a:path w="251947" h="2370029" extrusionOk="0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5"/>
            <p:cNvSpPr txBox="1"/>
            <p:nvPr/>
          </p:nvSpPr>
          <p:spPr>
            <a:xfrm>
              <a:off x="0" y="-38100"/>
              <a:ext cx="252000" cy="24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00" tIns="51400" rIns="51400" bIns="51400" anchor="ctr" anchorCtr="0">
              <a:noAutofit/>
            </a:bodyPr>
            <a:lstStyle/>
            <a:p>
              <a:pPr marL="0" marR="0" lvl="0" indent="0" algn="ctr" rtl="0">
                <a:lnSpc>
                  <a:spcPct val="104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0" name="Google Shape;1200;p25"/>
          <p:cNvGrpSpPr/>
          <p:nvPr/>
        </p:nvGrpSpPr>
        <p:grpSpPr>
          <a:xfrm>
            <a:off x="9019685" y="443307"/>
            <a:ext cx="968386" cy="9253958"/>
            <a:chOff x="0" y="-38100"/>
            <a:chExt cx="252000" cy="2408129"/>
          </a:xfrm>
        </p:grpSpPr>
        <p:sp>
          <p:nvSpPr>
            <p:cNvPr id="1201" name="Google Shape;1201;p25"/>
            <p:cNvSpPr/>
            <p:nvPr/>
          </p:nvSpPr>
          <p:spPr>
            <a:xfrm>
              <a:off x="0" y="0"/>
              <a:ext cx="251947" cy="2370029"/>
            </a:xfrm>
            <a:custGeom>
              <a:avLst/>
              <a:gdLst/>
              <a:ahLst/>
              <a:cxnLst/>
              <a:rect l="l" t="t" r="r" b="b"/>
              <a:pathLst>
                <a:path w="251947" h="2370029" extrusionOk="0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5"/>
            <p:cNvSpPr txBox="1"/>
            <p:nvPr/>
          </p:nvSpPr>
          <p:spPr>
            <a:xfrm>
              <a:off x="0" y="-38100"/>
              <a:ext cx="252000" cy="24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00" tIns="51400" rIns="51400" bIns="51400" anchor="ctr" anchorCtr="0">
              <a:noAutofit/>
            </a:bodyPr>
            <a:lstStyle/>
            <a:p>
              <a:pPr marL="0" marR="0" lvl="0" indent="0" algn="ctr" rtl="0">
                <a:lnSpc>
                  <a:spcPct val="104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25"/>
          <p:cNvGrpSpPr/>
          <p:nvPr/>
        </p:nvGrpSpPr>
        <p:grpSpPr>
          <a:xfrm>
            <a:off x="787019" y="1259224"/>
            <a:ext cx="4691932" cy="7754448"/>
            <a:chOff x="0" y="-8037"/>
            <a:chExt cx="6255909" cy="10339264"/>
          </a:xfrm>
        </p:grpSpPr>
        <p:sp>
          <p:nvSpPr>
            <p:cNvPr id="1204" name="Google Shape;1204;p25"/>
            <p:cNvSpPr txBox="1"/>
            <p:nvPr/>
          </p:nvSpPr>
          <p:spPr>
            <a:xfrm>
              <a:off x="10" y="-8037"/>
              <a:ext cx="35517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Ajuste de horário de atendimento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5"/>
            <p:cNvSpPr txBox="1"/>
            <p:nvPr/>
          </p:nvSpPr>
          <p:spPr>
            <a:xfrm>
              <a:off x="11" y="330084"/>
              <a:ext cx="27567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Cadastro de atendente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5"/>
            <p:cNvSpPr txBox="1"/>
            <p:nvPr/>
          </p:nvSpPr>
          <p:spPr>
            <a:xfrm>
              <a:off x="11" y="681929"/>
              <a:ext cx="32343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Abertura de chamado no Blip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5"/>
            <p:cNvSpPr txBox="1"/>
            <p:nvPr/>
          </p:nvSpPr>
          <p:spPr>
            <a:xfrm>
              <a:off x="12" y="1067726"/>
              <a:ext cx="35517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Suporte via ITOC (Helpdesk)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5"/>
            <p:cNvSpPr txBox="1"/>
            <p:nvPr/>
          </p:nvSpPr>
          <p:spPr>
            <a:xfrm>
              <a:off x="11" y="1433199"/>
              <a:ext cx="5213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Criação de fila/regras simples de atendimento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5"/>
            <p:cNvSpPr txBox="1"/>
            <p:nvPr/>
          </p:nvSpPr>
          <p:spPr>
            <a:xfrm>
              <a:off x="14" y="1798631"/>
              <a:ext cx="53922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Ajuste de fraseologia (textos simples)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5"/>
            <p:cNvSpPr txBox="1"/>
            <p:nvPr/>
          </p:nvSpPr>
          <p:spPr>
            <a:xfrm>
              <a:off x="13" y="2164064"/>
              <a:ext cx="45162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Análise de tickets no transbordo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5"/>
            <p:cNvSpPr txBox="1"/>
            <p:nvPr/>
          </p:nvSpPr>
          <p:spPr>
            <a:xfrm>
              <a:off x="11" y="2529494"/>
              <a:ext cx="5213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Criação de modelo de mensagem (disparo ativo)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5"/>
            <p:cNvSpPr txBox="1"/>
            <p:nvPr/>
          </p:nvSpPr>
          <p:spPr>
            <a:xfrm>
              <a:off x="13" y="2894966"/>
              <a:ext cx="4734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Adição de direcionamento para ativo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5"/>
            <p:cNvSpPr txBox="1"/>
            <p:nvPr/>
          </p:nvSpPr>
          <p:spPr>
            <a:xfrm>
              <a:off x="15" y="3260397"/>
              <a:ext cx="40380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Evolução de fluxos simples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5"/>
            <p:cNvSpPr txBox="1"/>
            <p:nvPr/>
          </p:nvSpPr>
          <p:spPr>
            <a:xfrm>
              <a:off x="12" y="3625829"/>
              <a:ext cx="4734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Criação e ajustes de dashboards básicos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5"/>
            <p:cNvSpPr txBox="1"/>
            <p:nvPr/>
          </p:nvSpPr>
          <p:spPr>
            <a:xfrm>
              <a:off x="12" y="3991265"/>
              <a:ext cx="50466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Inclusão de APIs documentadas nos fluxos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5"/>
            <p:cNvSpPr txBox="1"/>
            <p:nvPr/>
          </p:nvSpPr>
          <p:spPr>
            <a:xfrm>
              <a:off x="12" y="4356738"/>
              <a:ext cx="53922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Análise de relatórios de falhas de envio ativo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5"/>
            <p:cNvSpPr txBox="1"/>
            <p:nvPr/>
          </p:nvSpPr>
          <p:spPr>
            <a:xfrm>
              <a:off x="8" y="4722161"/>
              <a:ext cx="5622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Evolução de fluxos complexos (com regras, menus, segmentações)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5"/>
            <p:cNvSpPr txBox="1"/>
            <p:nvPr/>
          </p:nvSpPr>
          <p:spPr>
            <a:xfrm>
              <a:off x="9" y="5087597"/>
              <a:ext cx="6255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Curadoria de fluxo com base em dados (Google Sheets, Excel, BI simples)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5"/>
            <p:cNvSpPr txBox="1"/>
            <p:nvPr/>
          </p:nvSpPr>
          <p:spPr>
            <a:xfrm>
              <a:off x="8" y="5453029"/>
              <a:ext cx="62277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Integração de canal personalizado (Webchat, redes sociais, outros canais)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5"/>
            <p:cNvSpPr txBox="1"/>
            <p:nvPr/>
          </p:nvSpPr>
          <p:spPr>
            <a:xfrm>
              <a:off x="9" y="5818471"/>
              <a:ext cx="5213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Treinamento técnico (criação de fluxos na plataforma Blip)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5"/>
            <p:cNvSpPr txBox="1"/>
            <p:nvPr/>
          </p:nvSpPr>
          <p:spPr>
            <a:xfrm>
              <a:off x="9" y="6183924"/>
              <a:ext cx="4734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Construção de dashboards com análise avançada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5"/>
            <p:cNvSpPr txBox="1"/>
            <p:nvPr/>
          </p:nvSpPr>
          <p:spPr>
            <a:xfrm>
              <a:off x="10" y="6549365"/>
              <a:ext cx="43053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Suporte para integrações com múltiplas APIs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5"/>
            <p:cNvSpPr txBox="1"/>
            <p:nvPr/>
          </p:nvSpPr>
          <p:spPr>
            <a:xfrm>
              <a:off x="13" y="6914796"/>
              <a:ext cx="30882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Suporte via WhatsApp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5"/>
            <p:cNvSpPr txBox="1"/>
            <p:nvPr/>
          </p:nvSpPr>
          <p:spPr>
            <a:xfrm>
              <a:off x="12" y="7280233"/>
              <a:ext cx="40380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Implementação de IA Generativa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5"/>
            <p:cNvSpPr txBox="1"/>
            <p:nvPr/>
          </p:nvSpPr>
          <p:spPr>
            <a:xfrm>
              <a:off x="9" y="7645693"/>
              <a:ext cx="5622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Curadoria contínua da IA com base em logs e comportamentos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5"/>
            <p:cNvSpPr txBox="1"/>
            <p:nvPr/>
          </p:nvSpPr>
          <p:spPr>
            <a:xfrm>
              <a:off x="10" y="8011131"/>
              <a:ext cx="46434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Criação de prompts personalizados por jornada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5"/>
            <p:cNvSpPr txBox="1"/>
            <p:nvPr/>
          </p:nvSpPr>
          <p:spPr>
            <a:xfrm>
              <a:off x="10" y="8376564"/>
              <a:ext cx="35517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Construção de APIs sob demanda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5"/>
            <p:cNvSpPr txBox="1"/>
            <p:nvPr/>
          </p:nvSpPr>
          <p:spPr>
            <a:xfrm>
              <a:off x="9" y="8741997"/>
              <a:ext cx="37506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Hospedagem de APIs (infra gerenciada)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5"/>
            <p:cNvSpPr txBox="1"/>
            <p:nvPr/>
          </p:nvSpPr>
          <p:spPr>
            <a:xfrm>
              <a:off x="9" y="9107425"/>
              <a:ext cx="5622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Integração com sistemas legados ou APIs sem documentação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5"/>
            <p:cNvSpPr txBox="1"/>
            <p:nvPr/>
          </p:nvSpPr>
          <p:spPr>
            <a:xfrm>
              <a:off x="10" y="9472901"/>
              <a:ext cx="59295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Treinamento técnico avançado (NLP, Builders, BI integrado)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5"/>
            <p:cNvSpPr txBox="1"/>
            <p:nvPr/>
          </p:nvSpPr>
          <p:spPr>
            <a:xfrm>
              <a:off x="0" y="9838327"/>
              <a:ext cx="4305300" cy="4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Relatórios de aderência e impacto da IA nas jornadas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2" name="Google Shape;1232;p25"/>
          <p:cNvGrpSpPr/>
          <p:nvPr/>
        </p:nvGrpSpPr>
        <p:grpSpPr>
          <a:xfrm>
            <a:off x="691570" y="1490345"/>
            <a:ext cx="4670775" cy="7854398"/>
            <a:chOff x="0" y="6350"/>
            <a:chExt cx="6227700" cy="10472531"/>
          </a:xfrm>
        </p:grpSpPr>
        <p:cxnSp>
          <p:nvCxnSpPr>
            <p:cNvPr id="1233" name="Google Shape;1233;p25"/>
            <p:cNvCxnSpPr/>
            <p:nvPr/>
          </p:nvCxnSpPr>
          <p:spPr>
            <a:xfrm>
              <a:off x="0" y="635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4" name="Google Shape;1234;p25"/>
            <p:cNvCxnSpPr/>
            <p:nvPr/>
          </p:nvCxnSpPr>
          <p:spPr>
            <a:xfrm>
              <a:off x="0" y="109982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5" name="Google Shape;1235;p25"/>
            <p:cNvCxnSpPr/>
            <p:nvPr/>
          </p:nvCxnSpPr>
          <p:spPr>
            <a:xfrm>
              <a:off x="0" y="219328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6" name="Google Shape;1236;p25"/>
            <p:cNvCxnSpPr/>
            <p:nvPr/>
          </p:nvCxnSpPr>
          <p:spPr>
            <a:xfrm>
              <a:off x="0" y="328675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7" name="Google Shape;1237;p25"/>
            <p:cNvCxnSpPr/>
            <p:nvPr/>
          </p:nvCxnSpPr>
          <p:spPr>
            <a:xfrm>
              <a:off x="0" y="438022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8" name="Google Shape;1238;p25"/>
            <p:cNvCxnSpPr/>
            <p:nvPr/>
          </p:nvCxnSpPr>
          <p:spPr>
            <a:xfrm>
              <a:off x="0" y="547369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9" name="Google Shape;1239;p25"/>
            <p:cNvCxnSpPr/>
            <p:nvPr/>
          </p:nvCxnSpPr>
          <p:spPr>
            <a:xfrm>
              <a:off x="0" y="656716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0" name="Google Shape;1240;p25"/>
            <p:cNvCxnSpPr/>
            <p:nvPr/>
          </p:nvCxnSpPr>
          <p:spPr>
            <a:xfrm>
              <a:off x="0" y="766063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1" name="Google Shape;1241;p25"/>
            <p:cNvCxnSpPr/>
            <p:nvPr/>
          </p:nvCxnSpPr>
          <p:spPr>
            <a:xfrm>
              <a:off x="0" y="875410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2" name="Google Shape;1242;p25"/>
            <p:cNvCxnSpPr/>
            <p:nvPr/>
          </p:nvCxnSpPr>
          <p:spPr>
            <a:xfrm>
              <a:off x="0" y="37084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3" name="Google Shape;1243;p25"/>
            <p:cNvCxnSpPr/>
            <p:nvPr/>
          </p:nvCxnSpPr>
          <p:spPr>
            <a:xfrm>
              <a:off x="0" y="146431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4" name="Google Shape;1244;p25"/>
            <p:cNvCxnSpPr/>
            <p:nvPr/>
          </p:nvCxnSpPr>
          <p:spPr>
            <a:xfrm>
              <a:off x="0" y="255777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5" name="Google Shape;1245;p25"/>
            <p:cNvCxnSpPr/>
            <p:nvPr/>
          </p:nvCxnSpPr>
          <p:spPr>
            <a:xfrm>
              <a:off x="0" y="365124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6" name="Google Shape;1246;p25"/>
            <p:cNvCxnSpPr/>
            <p:nvPr/>
          </p:nvCxnSpPr>
          <p:spPr>
            <a:xfrm>
              <a:off x="0" y="474471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7" name="Google Shape;1247;p25"/>
            <p:cNvCxnSpPr/>
            <p:nvPr/>
          </p:nvCxnSpPr>
          <p:spPr>
            <a:xfrm>
              <a:off x="0" y="583818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8" name="Google Shape;1248;p25"/>
            <p:cNvCxnSpPr/>
            <p:nvPr/>
          </p:nvCxnSpPr>
          <p:spPr>
            <a:xfrm>
              <a:off x="0" y="693165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9" name="Google Shape;1249;p25"/>
            <p:cNvCxnSpPr/>
            <p:nvPr/>
          </p:nvCxnSpPr>
          <p:spPr>
            <a:xfrm>
              <a:off x="0" y="802512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0" name="Google Shape;1250;p25"/>
            <p:cNvCxnSpPr/>
            <p:nvPr/>
          </p:nvCxnSpPr>
          <p:spPr>
            <a:xfrm>
              <a:off x="0" y="911859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1" name="Google Shape;1251;p25"/>
            <p:cNvCxnSpPr/>
            <p:nvPr/>
          </p:nvCxnSpPr>
          <p:spPr>
            <a:xfrm>
              <a:off x="0" y="73533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2" name="Google Shape;1252;p25"/>
            <p:cNvCxnSpPr/>
            <p:nvPr/>
          </p:nvCxnSpPr>
          <p:spPr>
            <a:xfrm>
              <a:off x="0" y="182880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3" name="Google Shape;1253;p25"/>
            <p:cNvCxnSpPr/>
            <p:nvPr/>
          </p:nvCxnSpPr>
          <p:spPr>
            <a:xfrm>
              <a:off x="0" y="292226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4" name="Google Shape;1254;p25"/>
            <p:cNvCxnSpPr/>
            <p:nvPr/>
          </p:nvCxnSpPr>
          <p:spPr>
            <a:xfrm>
              <a:off x="0" y="401573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5" name="Google Shape;1255;p25"/>
            <p:cNvCxnSpPr/>
            <p:nvPr/>
          </p:nvCxnSpPr>
          <p:spPr>
            <a:xfrm>
              <a:off x="0" y="510920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6" name="Google Shape;1256;p25"/>
            <p:cNvCxnSpPr/>
            <p:nvPr/>
          </p:nvCxnSpPr>
          <p:spPr>
            <a:xfrm>
              <a:off x="0" y="620267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7" name="Google Shape;1257;p25"/>
            <p:cNvCxnSpPr/>
            <p:nvPr/>
          </p:nvCxnSpPr>
          <p:spPr>
            <a:xfrm>
              <a:off x="0" y="729614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8" name="Google Shape;1258;p25"/>
            <p:cNvCxnSpPr/>
            <p:nvPr/>
          </p:nvCxnSpPr>
          <p:spPr>
            <a:xfrm>
              <a:off x="0" y="838961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9" name="Google Shape;1259;p25"/>
            <p:cNvCxnSpPr/>
            <p:nvPr/>
          </p:nvCxnSpPr>
          <p:spPr>
            <a:xfrm>
              <a:off x="0" y="9483087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0" name="Google Shape;1260;p25"/>
            <p:cNvCxnSpPr/>
            <p:nvPr/>
          </p:nvCxnSpPr>
          <p:spPr>
            <a:xfrm>
              <a:off x="0" y="10478881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61" name="Google Shape;1261;p25"/>
          <p:cNvGrpSpPr/>
          <p:nvPr/>
        </p:nvGrpSpPr>
        <p:grpSpPr>
          <a:xfrm>
            <a:off x="5733039" y="1490344"/>
            <a:ext cx="787725" cy="7854398"/>
            <a:chOff x="0" y="6350"/>
            <a:chExt cx="1050300" cy="10472531"/>
          </a:xfrm>
        </p:grpSpPr>
        <p:cxnSp>
          <p:nvCxnSpPr>
            <p:cNvPr id="1262" name="Google Shape;1262;p25"/>
            <p:cNvCxnSpPr/>
            <p:nvPr/>
          </p:nvCxnSpPr>
          <p:spPr>
            <a:xfrm>
              <a:off x="0" y="635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3" name="Google Shape;1263;p25"/>
            <p:cNvCxnSpPr/>
            <p:nvPr/>
          </p:nvCxnSpPr>
          <p:spPr>
            <a:xfrm>
              <a:off x="0" y="109982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4" name="Google Shape;1264;p25"/>
            <p:cNvCxnSpPr/>
            <p:nvPr/>
          </p:nvCxnSpPr>
          <p:spPr>
            <a:xfrm>
              <a:off x="0" y="219328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5" name="Google Shape;1265;p25"/>
            <p:cNvCxnSpPr/>
            <p:nvPr/>
          </p:nvCxnSpPr>
          <p:spPr>
            <a:xfrm>
              <a:off x="0" y="328675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6" name="Google Shape;1266;p25"/>
            <p:cNvCxnSpPr/>
            <p:nvPr/>
          </p:nvCxnSpPr>
          <p:spPr>
            <a:xfrm>
              <a:off x="0" y="438022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7" name="Google Shape;1267;p25"/>
            <p:cNvCxnSpPr/>
            <p:nvPr/>
          </p:nvCxnSpPr>
          <p:spPr>
            <a:xfrm>
              <a:off x="0" y="547369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8" name="Google Shape;1268;p25"/>
            <p:cNvCxnSpPr/>
            <p:nvPr/>
          </p:nvCxnSpPr>
          <p:spPr>
            <a:xfrm>
              <a:off x="0" y="656716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9" name="Google Shape;1269;p25"/>
            <p:cNvCxnSpPr/>
            <p:nvPr/>
          </p:nvCxnSpPr>
          <p:spPr>
            <a:xfrm>
              <a:off x="0" y="766063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0" name="Google Shape;1270;p25"/>
            <p:cNvCxnSpPr/>
            <p:nvPr/>
          </p:nvCxnSpPr>
          <p:spPr>
            <a:xfrm>
              <a:off x="0" y="875410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1" name="Google Shape;1271;p25"/>
            <p:cNvCxnSpPr/>
            <p:nvPr/>
          </p:nvCxnSpPr>
          <p:spPr>
            <a:xfrm>
              <a:off x="0" y="37084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2" name="Google Shape;1272;p25"/>
            <p:cNvCxnSpPr/>
            <p:nvPr/>
          </p:nvCxnSpPr>
          <p:spPr>
            <a:xfrm>
              <a:off x="0" y="146431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3" name="Google Shape;1273;p25"/>
            <p:cNvCxnSpPr/>
            <p:nvPr/>
          </p:nvCxnSpPr>
          <p:spPr>
            <a:xfrm>
              <a:off x="0" y="255777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4" name="Google Shape;1274;p25"/>
            <p:cNvCxnSpPr/>
            <p:nvPr/>
          </p:nvCxnSpPr>
          <p:spPr>
            <a:xfrm>
              <a:off x="0" y="365124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5" name="Google Shape;1275;p25"/>
            <p:cNvCxnSpPr/>
            <p:nvPr/>
          </p:nvCxnSpPr>
          <p:spPr>
            <a:xfrm>
              <a:off x="0" y="474471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6" name="Google Shape;1276;p25"/>
            <p:cNvCxnSpPr/>
            <p:nvPr/>
          </p:nvCxnSpPr>
          <p:spPr>
            <a:xfrm>
              <a:off x="0" y="583818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7" name="Google Shape;1277;p25"/>
            <p:cNvCxnSpPr/>
            <p:nvPr/>
          </p:nvCxnSpPr>
          <p:spPr>
            <a:xfrm>
              <a:off x="0" y="693165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8" name="Google Shape;1278;p25"/>
            <p:cNvCxnSpPr/>
            <p:nvPr/>
          </p:nvCxnSpPr>
          <p:spPr>
            <a:xfrm>
              <a:off x="0" y="802512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9" name="Google Shape;1279;p25"/>
            <p:cNvCxnSpPr/>
            <p:nvPr/>
          </p:nvCxnSpPr>
          <p:spPr>
            <a:xfrm>
              <a:off x="0" y="911859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0" name="Google Shape;1280;p25"/>
            <p:cNvCxnSpPr/>
            <p:nvPr/>
          </p:nvCxnSpPr>
          <p:spPr>
            <a:xfrm>
              <a:off x="0" y="73533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1" name="Google Shape;1281;p25"/>
            <p:cNvCxnSpPr/>
            <p:nvPr/>
          </p:nvCxnSpPr>
          <p:spPr>
            <a:xfrm>
              <a:off x="0" y="182880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2" name="Google Shape;1282;p25"/>
            <p:cNvCxnSpPr/>
            <p:nvPr/>
          </p:nvCxnSpPr>
          <p:spPr>
            <a:xfrm>
              <a:off x="0" y="292226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3" name="Google Shape;1283;p25"/>
            <p:cNvCxnSpPr/>
            <p:nvPr/>
          </p:nvCxnSpPr>
          <p:spPr>
            <a:xfrm>
              <a:off x="0" y="401573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4" name="Google Shape;1284;p25"/>
            <p:cNvCxnSpPr/>
            <p:nvPr/>
          </p:nvCxnSpPr>
          <p:spPr>
            <a:xfrm>
              <a:off x="0" y="510920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5" name="Google Shape;1285;p25"/>
            <p:cNvCxnSpPr/>
            <p:nvPr/>
          </p:nvCxnSpPr>
          <p:spPr>
            <a:xfrm>
              <a:off x="0" y="620267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6" name="Google Shape;1286;p25"/>
            <p:cNvCxnSpPr/>
            <p:nvPr/>
          </p:nvCxnSpPr>
          <p:spPr>
            <a:xfrm>
              <a:off x="0" y="729614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7" name="Google Shape;1287;p25"/>
            <p:cNvCxnSpPr/>
            <p:nvPr/>
          </p:nvCxnSpPr>
          <p:spPr>
            <a:xfrm>
              <a:off x="0" y="838961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8" name="Google Shape;1288;p25"/>
            <p:cNvCxnSpPr/>
            <p:nvPr/>
          </p:nvCxnSpPr>
          <p:spPr>
            <a:xfrm>
              <a:off x="0" y="9483087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9" name="Google Shape;1289;p25"/>
            <p:cNvCxnSpPr/>
            <p:nvPr/>
          </p:nvCxnSpPr>
          <p:spPr>
            <a:xfrm>
              <a:off x="0" y="10478881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90" name="Google Shape;1290;p25"/>
          <p:cNvGrpSpPr/>
          <p:nvPr/>
        </p:nvGrpSpPr>
        <p:grpSpPr>
          <a:xfrm>
            <a:off x="6858680" y="1490344"/>
            <a:ext cx="787725" cy="7854398"/>
            <a:chOff x="0" y="6350"/>
            <a:chExt cx="1050300" cy="10472531"/>
          </a:xfrm>
        </p:grpSpPr>
        <p:cxnSp>
          <p:nvCxnSpPr>
            <p:cNvPr id="1291" name="Google Shape;1291;p25"/>
            <p:cNvCxnSpPr/>
            <p:nvPr/>
          </p:nvCxnSpPr>
          <p:spPr>
            <a:xfrm>
              <a:off x="0" y="635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2" name="Google Shape;1292;p25"/>
            <p:cNvCxnSpPr/>
            <p:nvPr/>
          </p:nvCxnSpPr>
          <p:spPr>
            <a:xfrm>
              <a:off x="0" y="109982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3" name="Google Shape;1293;p25"/>
            <p:cNvCxnSpPr/>
            <p:nvPr/>
          </p:nvCxnSpPr>
          <p:spPr>
            <a:xfrm>
              <a:off x="0" y="219328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4" name="Google Shape;1294;p25"/>
            <p:cNvCxnSpPr/>
            <p:nvPr/>
          </p:nvCxnSpPr>
          <p:spPr>
            <a:xfrm>
              <a:off x="0" y="328675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5" name="Google Shape;1295;p25"/>
            <p:cNvCxnSpPr/>
            <p:nvPr/>
          </p:nvCxnSpPr>
          <p:spPr>
            <a:xfrm>
              <a:off x="0" y="438022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6" name="Google Shape;1296;p25"/>
            <p:cNvCxnSpPr/>
            <p:nvPr/>
          </p:nvCxnSpPr>
          <p:spPr>
            <a:xfrm>
              <a:off x="0" y="547369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7" name="Google Shape;1297;p25"/>
            <p:cNvCxnSpPr/>
            <p:nvPr/>
          </p:nvCxnSpPr>
          <p:spPr>
            <a:xfrm>
              <a:off x="0" y="656716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8" name="Google Shape;1298;p25"/>
            <p:cNvCxnSpPr/>
            <p:nvPr/>
          </p:nvCxnSpPr>
          <p:spPr>
            <a:xfrm>
              <a:off x="0" y="766063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9" name="Google Shape;1299;p25"/>
            <p:cNvCxnSpPr/>
            <p:nvPr/>
          </p:nvCxnSpPr>
          <p:spPr>
            <a:xfrm>
              <a:off x="0" y="875410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0" name="Google Shape;1300;p25"/>
            <p:cNvCxnSpPr/>
            <p:nvPr/>
          </p:nvCxnSpPr>
          <p:spPr>
            <a:xfrm>
              <a:off x="0" y="37084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1" name="Google Shape;1301;p25"/>
            <p:cNvCxnSpPr/>
            <p:nvPr/>
          </p:nvCxnSpPr>
          <p:spPr>
            <a:xfrm>
              <a:off x="0" y="146431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2" name="Google Shape;1302;p25"/>
            <p:cNvCxnSpPr/>
            <p:nvPr/>
          </p:nvCxnSpPr>
          <p:spPr>
            <a:xfrm>
              <a:off x="0" y="255777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3" name="Google Shape;1303;p25"/>
            <p:cNvCxnSpPr/>
            <p:nvPr/>
          </p:nvCxnSpPr>
          <p:spPr>
            <a:xfrm>
              <a:off x="0" y="365124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4" name="Google Shape;1304;p25"/>
            <p:cNvCxnSpPr/>
            <p:nvPr/>
          </p:nvCxnSpPr>
          <p:spPr>
            <a:xfrm>
              <a:off x="0" y="474471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5" name="Google Shape;1305;p25"/>
            <p:cNvCxnSpPr/>
            <p:nvPr/>
          </p:nvCxnSpPr>
          <p:spPr>
            <a:xfrm>
              <a:off x="0" y="583818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6" name="Google Shape;1306;p25"/>
            <p:cNvCxnSpPr/>
            <p:nvPr/>
          </p:nvCxnSpPr>
          <p:spPr>
            <a:xfrm>
              <a:off x="0" y="693165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7" name="Google Shape;1307;p25"/>
            <p:cNvCxnSpPr/>
            <p:nvPr/>
          </p:nvCxnSpPr>
          <p:spPr>
            <a:xfrm>
              <a:off x="0" y="802512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8" name="Google Shape;1308;p25"/>
            <p:cNvCxnSpPr/>
            <p:nvPr/>
          </p:nvCxnSpPr>
          <p:spPr>
            <a:xfrm>
              <a:off x="0" y="911859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9" name="Google Shape;1309;p25"/>
            <p:cNvCxnSpPr/>
            <p:nvPr/>
          </p:nvCxnSpPr>
          <p:spPr>
            <a:xfrm>
              <a:off x="0" y="73533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0" name="Google Shape;1310;p25"/>
            <p:cNvCxnSpPr/>
            <p:nvPr/>
          </p:nvCxnSpPr>
          <p:spPr>
            <a:xfrm>
              <a:off x="0" y="182880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1" name="Google Shape;1311;p25"/>
            <p:cNvCxnSpPr/>
            <p:nvPr/>
          </p:nvCxnSpPr>
          <p:spPr>
            <a:xfrm>
              <a:off x="0" y="292226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2" name="Google Shape;1312;p25"/>
            <p:cNvCxnSpPr/>
            <p:nvPr/>
          </p:nvCxnSpPr>
          <p:spPr>
            <a:xfrm>
              <a:off x="0" y="401573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3" name="Google Shape;1313;p25"/>
            <p:cNvCxnSpPr/>
            <p:nvPr/>
          </p:nvCxnSpPr>
          <p:spPr>
            <a:xfrm>
              <a:off x="0" y="510920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4" name="Google Shape;1314;p25"/>
            <p:cNvCxnSpPr/>
            <p:nvPr/>
          </p:nvCxnSpPr>
          <p:spPr>
            <a:xfrm>
              <a:off x="0" y="620267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5" name="Google Shape;1315;p25"/>
            <p:cNvCxnSpPr/>
            <p:nvPr/>
          </p:nvCxnSpPr>
          <p:spPr>
            <a:xfrm>
              <a:off x="0" y="729614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6" name="Google Shape;1316;p25"/>
            <p:cNvCxnSpPr/>
            <p:nvPr/>
          </p:nvCxnSpPr>
          <p:spPr>
            <a:xfrm>
              <a:off x="0" y="838961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7" name="Google Shape;1317;p25"/>
            <p:cNvCxnSpPr/>
            <p:nvPr/>
          </p:nvCxnSpPr>
          <p:spPr>
            <a:xfrm>
              <a:off x="0" y="9483087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8" name="Google Shape;1318;p25"/>
            <p:cNvCxnSpPr/>
            <p:nvPr/>
          </p:nvCxnSpPr>
          <p:spPr>
            <a:xfrm>
              <a:off x="0" y="10478881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19" name="Google Shape;1319;p25"/>
          <p:cNvGrpSpPr/>
          <p:nvPr/>
        </p:nvGrpSpPr>
        <p:grpSpPr>
          <a:xfrm>
            <a:off x="7984237" y="1490344"/>
            <a:ext cx="787725" cy="7854398"/>
            <a:chOff x="0" y="6350"/>
            <a:chExt cx="1050300" cy="10472531"/>
          </a:xfrm>
        </p:grpSpPr>
        <p:cxnSp>
          <p:nvCxnSpPr>
            <p:cNvPr id="1320" name="Google Shape;1320;p25"/>
            <p:cNvCxnSpPr/>
            <p:nvPr/>
          </p:nvCxnSpPr>
          <p:spPr>
            <a:xfrm>
              <a:off x="0" y="635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1" name="Google Shape;1321;p25"/>
            <p:cNvCxnSpPr/>
            <p:nvPr/>
          </p:nvCxnSpPr>
          <p:spPr>
            <a:xfrm>
              <a:off x="0" y="109982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2" name="Google Shape;1322;p25"/>
            <p:cNvCxnSpPr/>
            <p:nvPr/>
          </p:nvCxnSpPr>
          <p:spPr>
            <a:xfrm>
              <a:off x="0" y="219328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3" name="Google Shape;1323;p25"/>
            <p:cNvCxnSpPr/>
            <p:nvPr/>
          </p:nvCxnSpPr>
          <p:spPr>
            <a:xfrm>
              <a:off x="0" y="328675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4" name="Google Shape;1324;p25"/>
            <p:cNvCxnSpPr/>
            <p:nvPr/>
          </p:nvCxnSpPr>
          <p:spPr>
            <a:xfrm>
              <a:off x="0" y="438022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5" name="Google Shape;1325;p25"/>
            <p:cNvCxnSpPr/>
            <p:nvPr/>
          </p:nvCxnSpPr>
          <p:spPr>
            <a:xfrm>
              <a:off x="0" y="547369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6" name="Google Shape;1326;p25"/>
            <p:cNvCxnSpPr/>
            <p:nvPr/>
          </p:nvCxnSpPr>
          <p:spPr>
            <a:xfrm>
              <a:off x="0" y="656716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7" name="Google Shape;1327;p25"/>
            <p:cNvCxnSpPr/>
            <p:nvPr/>
          </p:nvCxnSpPr>
          <p:spPr>
            <a:xfrm>
              <a:off x="0" y="766063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8" name="Google Shape;1328;p25"/>
            <p:cNvCxnSpPr/>
            <p:nvPr/>
          </p:nvCxnSpPr>
          <p:spPr>
            <a:xfrm>
              <a:off x="0" y="875410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9" name="Google Shape;1329;p25"/>
            <p:cNvCxnSpPr/>
            <p:nvPr/>
          </p:nvCxnSpPr>
          <p:spPr>
            <a:xfrm>
              <a:off x="0" y="37084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0" name="Google Shape;1330;p25"/>
            <p:cNvCxnSpPr/>
            <p:nvPr/>
          </p:nvCxnSpPr>
          <p:spPr>
            <a:xfrm>
              <a:off x="0" y="146431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1" name="Google Shape;1331;p25"/>
            <p:cNvCxnSpPr/>
            <p:nvPr/>
          </p:nvCxnSpPr>
          <p:spPr>
            <a:xfrm>
              <a:off x="0" y="255777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2" name="Google Shape;1332;p25"/>
            <p:cNvCxnSpPr/>
            <p:nvPr/>
          </p:nvCxnSpPr>
          <p:spPr>
            <a:xfrm>
              <a:off x="0" y="365124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3" name="Google Shape;1333;p25"/>
            <p:cNvCxnSpPr/>
            <p:nvPr/>
          </p:nvCxnSpPr>
          <p:spPr>
            <a:xfrm>
              <a:off x="0" y="474471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4" name="Google Shape;1334;p25"/>
            <p:cNvCxnSpPr/>
            <p:nvPr/>
          </p:nvCxnSpPr>
          <p:spPr>
            <a:xfrm>
              <a:off x="0" y="583818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5" name="Google Shape;1335;p25"/>
            <p:cNvCxnSpPr/>
            <p:nvPr/>
          </p:nvCxnSpPr>
          <p:spPr>
            <a:xfrm>
              <a:off x="0" y="693165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6" name="Google Shape;1336;p25"/>
            <p:cNvCxnSpPr/>
            <p:nvPr/>
          </p:nvCxnSpPr>
          <p:spPr>
            <a:xfrm>
              <a:off x="0" y="802512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7" name="Google Shape;1337;p25"/>
            <p:cNvCxnSpPr/>
            <p:nvPr/>
          </p:nvCxnSpPr>
          <p:spPr>
            <a:xfrm>
              <a:off x="0" y="911859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8" name="Google Shape;1338;p25"/>
            <p:cNvCxnSpPr/>
            <p:nvPr/>
          </p:nvCxnSpPr>
          <p:spPr>
            <a:xfrm>
              <a:off x="0" y="73533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9" name="Google Shape;1339;p25"/>
            <p:cNvCxnSpPr/>
            <p:nvPr/>
          </p:nvCxnSpPr>
          <p:spPr>
            <a:xfrm>
              <a:off x="0" y="182880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0" name="Google Shape;1340;p25"/>
            <p:cNvCxnSpPr/>
            <p:nvPr/>
          </p:nvCxnSpPr>
          <p:spPr>
            <a:xfrm>
              <a:off x="0" y="292226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1" name="Google Shape;1341;p25"/>
            <p:cNvCxnSpPr/>
            <p:nvPr/>
          </p:nvCxnSpPr>
          <p:spPr>
            <a:xfrm>
              <a:off x="0" y="401573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2" name="Google Shape;1342;p25"/>
            <p:cNvCxnSpPr/>
            <p:nvPr/>
          </p:nvCxnSpPr>
          <p:spPr>
            <a:xfrm>
              <a:off x="0" y="510920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3" name="Google Shape;1343;p25"/>
            <p:cNvCxnSpPr/>
            <p:nvPr/>
          </p:nvCxnSpPr>
          <p:spPr>
            <a:xfrm>
              <a:off x="0" y="620267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4" name="Google Shape;1344;p25"/>
            <p:cNvCxnSpPr/>
            <p:nvPr/>
          </p:nvCxnSpPr>
          <p:spPr>
            <a:xfrm>
              <a:off x="0" y="729614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5" name="Google Shape;1345;p25"/>
            <p:cNvCxnSpPr/>
            <p:nvPr/>
          </p:nvCxnSpPr>
          <p:spPr>
            <a:xfrm>
              <a:off x="0" y="838961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6" name="Google Shape;1346;p25"/>
            <p:cNvCxnSpPr/>
            <p:nvPr/>
          </p:nvCxnSpPr>
          <p:spPr>
            <a:xfrm>
              <a:off x="0" y="9483087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7" name="Google Shape;1347;p25"/>
            <p:cNvCxnSpPr/>
            <p:nvPr/>
          </p:nvCxnSpPr>
          <p:spPr>
            <a:xfrm>
              <a:off x="0" y="10478881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48" name="Google Shape;1348;p25"/>
          <p:cNvGrpSpPr/>
          <p:nvPr/>
        </p:nvGrpSpPr>
        <p:grpSpPr>
          <a:xfrm>
            <a:off x="9109962" y="1490344"/>
            <a:ext cx="787725" cy="7854398"/>
            <a:chOff x="0" y="6350"/>
            <a:chExt cx="1050300" cy="10472531"/>
          </a:xfrm>
        </p:grpSpPr>
        <p:cxnSp>
          <p:nvCxnSpPr>
            <p:cNvPr id="1349" name="Google Shape;1349;p25"/>
            <p:cNvCxnSpPr/>
            <p:nvPr/>
          </p:nvCxnSpPr>
          <p:spPr>
            <a:xfrm>
              <a:off x="0" y="635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0" name="Google Shape;1350;p25"/>
            <p:cNvCxnSpPr/>
            <p:nvPr/>
          </p:nvCxnSpPr>
          <p:spPr>
            <a:xfrm>
              <a:off x="0" y="109982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1" name="Google Shape;1351;p25"/>
            <p:cNvCxnSpPr/>
            <p:nvPr/>
          </p:nvCxnSpPr>
          <p:spPr>
            <a:xfrm>
              <a:off x="0" y="219328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2" name="Google Shape;1352;p25"/>
            <p:cNvCxnSpPr/>
            <p:nvPr/>
          </p:nvCxnSpPr>
          <p:spPr>
            <a:xfrm>
              <a:off x="0" y="328675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3" name="Google Shape;1353;p25"/>
            <p:cNvCxnSpPr/>
            <p:nvPr/>
          </p:nvCxnSpPr>
          <p:spPr>
            <a:xfrm>
              <a:off x="0" y="438022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4" name="Google Shape;1354;p25"/>
            <p:cNvCxnSpPr/>
            <p:nvPr/>
          </p:nvCxnSpPr>
          <p:spPr>
            <a:xfrm>
              <a:off x="0" y="547369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5" name="Google Shape;1355;p25"/>
            <p:cNvCxnSpPr/>
            <p:nvPr/>
          </p:nvCxnSpPr>
          <p:spPr>
            <a:xfrm>
              <a:off x="0" y="656716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6" name="Google Shape;1356;p25"/>
            <p:cNvCxnSpPr/>
            <p:nvPr/>
          </p:nvCxnSpPr>
          <p:spPr>
            <a:xfrm>
              <a:off x="0" y="766063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7" name="Google Shape;1357;p25"/>
            <p:cNvCxnSpPr/>
            <p:nvPr/>
          </p:nvCxnSpPr>
          <p:spPr>
            <a:xfrm>
              <a:off x="0" y="875410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8" name="Google Shape;1358;p25"/>
            <p:cNvCxnSpPr/>
            <p:nvPr/>
          </p:nvCxnSpPr>
          <p:spPr>
            <a:xfrm>
              <a:off x="0" y="37084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9" name="Google Shape;1359;p25"/>
            <p:cNvCxnSpPr/>
            <p:nvPr/>
          </p:nvCxnSpPr>
          <p:spPr>
            <a:xfrm>
              <a:off x="0" y="146431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0" name="Google Shape;1360;p25"/>
            <p:cNvCxnSpPr/>
            <p:nvPr/>
          </p:nvCxnSpPr>
          <p:spPr>
            <a:xfrm>
              <a:off x="0" y="255777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1" name="Google Shape;1361;p25"/>
            <p:cNvCxnSpPr/>
            <p:nvPr/>
          </p:nvCxnSpPr>
          <p:spPr>
            <a:xfrm>
              <a:off x="0" y="365124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2" name="Google Shape;1362;p25"/>
            <p:cNvCxnSpPr/>
            <p:nvPr/>
          </p:nvCxnSpPr>
          <p:spPr>
            <a:xfrm>
              <a:off x="0" y="474471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3" name="Google Shape;1363;p25"/>
            <p:cNvCxnSpPr/>
            <p:nvPr/>
          </p:nvCxnSpPr>
          <p:spPr>
            <a:xfrm>
              <a:off x="0" y="583818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4" name="Google Shape;1364;p25"/>
            <p:cNvCxnSpPr/>
            <p:nvPr/>
          </p:nvCxnSpPr>
          <p:spPr>
            <a:xfrm>
              <a:off x="0" y="693165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5" name="Google Shape;1365;p25"/>
            <p:cNvCxnSpPr/>
            <p:nvPr/>
          </p:nvCxnSpPr>
          <p:spPr>
            <a:xfrm>
              <a:off x="0" y="802512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6" name="Google Shape;1366;p25"/>
            <p:cNvCxnSpPr/>
            <p:nvPr/>
          </p:nvCxnSpPr>
          <p:spPr>
            <a:xfrm>
              <a:off x="0" y="911859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7" name="Google Shape;1367;p25"/>
            <p:cNvCxnSpPr/>
            <p:nvPr/>
          </p:nvCxnSpPr>
          <p:spPr>
            <a:xfrm>
              <a:off x="0" y="73533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8" name="Google Shape;1368;p25"/>
            <p:cNvCxnSpPr/>
            <p:nvPr/>
          </p:nvCxnSpPr>
          <p:spPr>
            <a:xfrm>
              <a:off x="0" y="182880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9" name="Google Shape;1369;p25"/>
            <p:cNvCxnSpPr/>
            <p:nvPr/>
          </p:nvCxnSpPr>
          <p:spPr>
            <a:xfrm>
              <a:off x="0" y="292226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0" name="Google Shape;1370;p25"/>
            <p:cNvCxnSpPr/>
            <p:nvPr/>
          </p:nvCxnSpPr>
          <p:spPr>
            <a:xfrm>
              <a:off x="0" y="401573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1" name="Google Shape;1371;p25"/>
            <p:cNvCxnSpPr/>
            <p:nvPr/>
          </p:nvCxnSpPr>
          <p:spPr>
            <a:xfrm>
              <a:off x="0" y="510920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2" name="Google Shape;1372;p25"/>
            <p:cNvCxnSpPr/>
            <p:nvPr/>
          </p:nvCxnSpPr>
          <p:spPr>
            <a:xfrm>
              <a:off x="0" y="620267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3" name="Google Shape;1373;p25"/>
            <p:cNvCxnSpPr/>
            <p:nvPr/>
          </p:nvCxnSpPr>
          <p:spPr>
            <a:xfrm>
              <a:off x="0" y="729614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4" name="Google Shape;1374;p25"/>
            <p:cNvCxnSpPr/>
            <p:nvPr/>
          </p:nvCxnSpPr>
          <p:spPr>
            <a:xfrm>
              <a:off x="0" y="838961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5" name="Google Shape;1375;p25"/>
            <p:cNvCxnSpPr/>
            <p:nvPr/>
          </p:nvCxnSpPr>
          <p:spPr>
            <a:xfrm>
              <a:off x="0" y="9483087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6" name="Google Shape;1376;p25"/>
            <p:cNvCxnSpPr/>
            <p:nvPr/>
          </p:nvCxnSpPr>
          <p:spPr>
            <a:xfrm>
              <a:off x="0" y="10478881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77" name="Google Shape;1377;p25"/>
          <p:cNvGrpSpPr/>
          <p:nvPr/>
        </p:nvGrpSpPr>
        <p:grpSpPr>
          <a:xfrm>
            <a:off x="10330769" y="1861401"/>
            <a:ext cx="7034357" cy="517050"/>
            <a:chOff x="0" y="-38102"/>
            <a:chExt cx="9379142" cy="689400"/>
          </a:xfrm>
        </p:grpSpPr>
        <p:sp>
          <p:nvSpPr>
            <p:cNvPr id="1378" name="Google Shape;1378;p25"/>
            <p:cNvSpPr/>
            <p:nvPr/>
          </p:nvSpPr>
          <p:spPr>
            <a:xfrm>
              <a:off x="0" y="0"/>
              <a:ext cx="408511" cy="408511"/>
            </a:xfrm>
            <a:custGeom>
              <a:avLst/>
              <a:gdLst/>
              <a:ahLst/>
              <a:cxnLst/>
              <a:rect l="l" t="t" r="r" b="b"/>
              <a:pathLst>
                <a:path w="408511" h="408511" extrusionOk="0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79" name="Google Shape;1379;p25"/>
            <p:cNvSpPr txBox="1"/>
            <p:nvPr/>
          </p:nvSpPr>
          <p:spPr>
            <a:xfrm>
              <a:off x="608942" y="-38102"/>
              <a:ext cx="87702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r>
                <a:rPr lang="en-US" sz="1540" b="1" i="0" u="none" strike="noStrike" cap="none">
                  <a:solidFill>
                    <a:srgbClr val="F83985"/>
                  </a:solidFill>
                  <a:latin typeface="Maven Pro"/>
                  <a:ea typeface="Maven Pro"/>
                  <a:cs typeface="Maven Pro"/>
                  <a:sym typeface="Maven Pro"/>
                </a:rPr>
                <a:t>STARTER </a:t>
              </a:r>
              <a:r>
                <a:rPr lang="en-US" sz="1540" b="1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– Operacional Essencial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3"/>
                <a:buFont typeface="Arial"/>
                <a:buNone/>
              </a:pPr>
              <a:r>
                <a:rPr lang="en-US" sz="1203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Pacote indicado para quem está começando ou possui baixa complexidade nas operações.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0" name="Google Shape;1380;p25"/>
          <p:cNvGrpSpPr/>
          <p:nvPr/>
        </p:nvGrpSpPr>
        <p:grpSpPr>
          <a:xfrm>
            <a:off x="10330769" y="3015209"/>
            <a:ext cx="7422490" cy="1292175"/>
            <a:chOff x="0" y="-38100"/>
            <a:chExt cx="9896653" cy="1722900"/>
          </a:xfrm>
        </p:grpSpPr>
        <p:sp>
          <p:nvSpPr>
            <p:cNvPr id="1381" name="Google Shape;1381;p25"/>
            <p:cNvSpPr/>
            <p:nvPr/>
          </p:nvSpPr>
          <p:spPr>
            <a:xfrm>
              <a:off x="0" y="0"/>
              <a:ext cx="408511" cy="408511"/>
            </a:xfrm>
            <a:custGeom>
              <a:avLst/>
              <a:gdLst/>
              <a:ahLst/>
              <a:cxnLst/>
              <a:rect l="l" t="t" r="r" b="b"/>
              <a:pathLst>
                <a:path w="408511" h="408511" extrusionOk="0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82" name="Google Shape;1382;p25"/>
            <p:cNvSpPr txBox="1"/>
            <p:nvPr/>
          </p:nvSpPr>
          <p:spPr>
            <a:xfrm>
              <a:off x="608953" y="-38100"/>
              <a:ext cx="9287700" cy="17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r>
                <a:rPr lang="en-US" sz="1540" b="1" i="0" u="none" strike="noStrike" cap="none">
                  <a:solidFill>
                    <a:srgbClr val="F83985"/>
                  </a:solidFill>
                  <a:latin typeface="Maven Pro"/>
                  <a:ea typeface="Maven Pro"/>
                  <a:cs typeface="Maven Pro"/>
                  <a:sym typeface="Maven Pro"/>
                </a:rPr>
                <a:t>SILVER </a:t>
              </a:r>
              <a:r>
                <a:rPr lang="en-US" sz="1540" b="1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– Fluxo Básico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Pacote voltado para operações com necessidades de evolução leve e manutenção recorrente.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D3890"/>
                  </a:solidFill>
                  <a:latin typeface="Maven Pro"/>
                  <a:ea typeface="Maven Pro"/>
                  <a:cs typeface="Maven Pro"/>
                  <a:sym typeface="Maven Pro"/>
                </a:rPr>
                <a:t>Funcionalidades extras:</a:t>
              </a:r>
              <a:endParaRPr sz="1200" b="0" i="0" u="none" strike="noStrike" cap="none">
                <a:solidFill>
                  <a:srgbClr val="FD389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Reunião mensal de performance + sugestão de melhorias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Relatórios automáticos mensais com principais indicadores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3" name="Google Shape;1383;p25"/>
          <p:cNvGrpSpPr/>
          <p:nvPr/>
        </p:nvGrpSpPr>
        <p:grpSpPr>
          <a:xfrm>
            <a:off x="10330769" y="4849140"/>
            <a:ext cx="6760765" cy="2067975"/>
            <a:chOff x="0" y="-38100"/>
            <a:chExt cx="9014353" cy="2757300"/>
          </a:xfrm>
        </p:grpSpPr>
        <p:sp>
          <p:nvSpPr>
            <p:cNvPr id="1384" name="Google Shape;1384;p25"/>
            <p:cNvSpPr/>
            <p:nvPr/>
          </p:nvSpPr>
          <p:spPr>
            <a:xfrm>
              <a:off x="0" y="0"/>
              <a:ext cx="408511" cy="408511"/>
            </a:xfrm>
            <a:custGeom>
              <a:avLst/>
              <a:gdLst/>
              <a:ahLst/>
              <a:cxnLst/>
              <a:rect l="l" t="t" r="r" b="b"/>
              <a:pathLst>
                <a:path w="408511" h="408511" extrusionOk="0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85" name="Google Shape;1385;p25"/>
            <p:cNvSpPr txBox="1"/>
            <p:nvPr/>
          </p:nvSpPr>
          <p:spPr>
            <a:xfrm>
              <a:off x="608953" y="-38100"/>
              <a:ext cx="8405400" cy="27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r>
                <a:rPr lang="en-US" sz="1540" b="1" i="0" u="none" strike="noStrike" cap="none">
                  <a:solidFill>
                    <a:srgbClr val="F83985"/>
                  </a:solidFill>
                  <a:latin typeface="Maven Pro"/>
                  <a:ea typeface="Maven Pro"/>
                  <a:cs typeface="Maven Pro"/>
                  <a:sym typeface="Maven Pro"/>
                </a:rPr>
                <a:t>GOLD </a:t>
              </a:r>
              <a:r>
                <a:rPr lang="en-US" sz="1540" b="1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– Estratégico e Técnico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Pacote ideal para clientes com maior volume e foco em performance e automações.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D3890"/>
                  </a:solidFill>
                  <a:latin typeface="Maven Pro"/>
                  <a:ea typeface="Maven Pro"/>
                  <a:cs typeface="Maven Pro"/>
                  <a:sym typeface="Maven Pro"/>
                </a:rPr>
                <a:t>Funcionalidades extras:</a:t>
              </a:r>
              <a:endParaRPr sz="1200" b="0" i="0" u="none" strike="noStrike" cap="none">
                <a:solidFill>
                  <a:srgbClr val="FD389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Reunião semanal de acompanhamento para status e discussões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Curadoria proativa trimestral com plano de ação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Onboarding de novos atendentes (manual + treinamento)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Relatórios automáticos mensais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Reunião mensal de performance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6" name="Google Shape;1386;p25"/>
          <p:cNvGrpSpPr/>
          <p:nvPr/>
        </p:nvGrpSpPr>
        <p:grpSpPr>
          <a:xfrm>
            <a:off x="10330769" y="7360745"/>
            <a:ext cx="7422490" cy="2585025"/>
            <a:chOff x="0" y="-38100"/>
            <a:chExt cx="9896653" cy="3446700"/>
          </a:xfrm>
        </p:grpSpPr>
        <p:sp>
          <p:nvSpPr>
            <p:cNvPr id="1387" name="Google Shape;1387;p25"/>
            <p:cNvSpPr/>
            <p:nvPr/>
          </p:nvSpPr>
          <p:spPr>
            <a:xfrm>
              <a:off x="0" y="0"/>
              <a:ext cx="408511" cy="408511"/>
            </a:xfrm>
            <a:custGeom>
              <a:avLst/>
              <a:gdLst/>
              <a:ahLst/>
              <a:cxnLst/>
              <a:rect l="l" t="t" r="r" b="b"/>
              <a:pathLst>
                <a:path w="408511" h="408511" extrusionOk="0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88" name="Google Shape;1388;p25"/>
            <p:cNvSpPr txBox="1"/>
            <p:nvPr/>
          </p:nvSpPr>
          <p:spPr>
            <a:xfrm>
              <a:off x="608953" y="-38100"/>
              <a:ext cx="9287700" cy="3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r>
                <a:rPr lang="en-US" sz="1540" b="1" i="0" u="none" strike="noStrike" cap="none">
                  <a:solidFill>
                    <a:srgbClr val="F83985"/>
                  </a:solidFill>
                  <a:latin typeface="Maven Pro"/>
                  <a:ea typeface="Maven Pro"/>
                  <a:cs typeface="Maven Pro"/>
                  <a:sym typeface="Maven Pro"/>
                </a:rPr>
                <a:t>DIAMOND </a:t>
              </a:r>
              <a:r>
                <a:rPr lang="en-US" sz="1540" b="1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– Automação Inteligente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Para operações maduras, com foco em inteligência artificial, automações e personalizações profundas.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D3890"/>
                  </a:solidFill>
                  <a:latin typeface="Maven Pro"/>
                  <a:ea typeface="Maven Pro"/>
                  <a:cs typeface="Maven Pro"/>
                  <a:sym typeface="Maven Pro"/>
                </a:rPr>
                <a:t>Funcionalidades extras:</a:t>
              </a:r>
              <a:endParaRPr sz="1200" b="0" i="0" u="none" strike="noStrike" cap="none">
                <a:solidFill>
                  <a:srgbClr val="FD389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Reunião semanal de acompanhamento para status e discussões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Planejamento semestral de roadmap de evolução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Disponibilidade de horas emergenciais mensais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Curadoria proativa trimestral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Onboarding técnico completo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Relatórios e reuniões de análise estratégica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9" name="Google Shape;1389;p25"/>
          <p:cNvGrpSpPr/>
          <p:nvPr/>
        </p:nvGrpSpPr>
        <p:grpSpPr>
          <a:xfrm>
            <a:off x="10550000" y="2809966"/>
            <a:ext cx="6984225" cy="4345082"/>
            <a:chOff x="0" y="6350"/>
            <a:chExt cx="9312300" cy="5793442"/>
          </a:xfrm>
        </p:grpSpPr>
        <p:cxnSp>
          <p:nvCxnSpPr>
            <p:cNvPr id="1390" name="Google Shape;1390;p25"/>
            <p:cNvCxnSpPr/>
            <p:nvPr/>
          </p:nvCxnSpPr>
          <p:spPr>
            <a:xfrm>
              <a:off x="0" y="6350"/>
              <a:ext cx="9312300" cy="0"/>
            </a:xfrm>
            <a:prstGeom prst="straightConnector1">
              <a:avLst/>
            </a:prstGeom>
            <a:noFill/>
            <a:ln w="12700" cap="rnd" cmpd="sng">
              <a:solidFill>
                <a:srgbClr val="FD3890">
                  <a:alpha val="439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1" name="Google Shape;1391;p25"/>
            <p:cNvCxnSpPr/>
            <p:nvPr/>
          </p:nvCxnSpPr>
          <p:spPr>
            <a:xfrm>
              <a:off x="0" y="2450984"/>
              <a:ext cx="9312300" cy="0"/>
            </a:xfrm>
            <a:prstGeom prst="straightConnector1">
              <a:avLst/>
            </a:prstGeom>
            <a:noFill/>
            <a:ln w="12700" cap="rnd" cmpd="sng">
              <a:solidFill>
                <a:srgbClr val="FD3890">
                  <a:alpha val="439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2" name="Google Shape;1392;p25"/>
            <p:cNvCxnSpPr/>
            <p:nvPr/>
          </p:nvCxnSpPr>
          <p:spPr>
            <a:xfrm>
              <a:off x="0" y="5799792"/>
              <a:ext cx="9312300" cy="0"/>
            </a:xfrm>
            <a:prstGeom prst="straightConnector1">
              <a:avLst/>
            </a:prstGeom>
            <a:noFill/>
            <a:ln w="12700" cap="rnd" cmpd="sng">
              <a:solidFill>
                <a:srgbClr val="FD3890">
                  <a:alpha val="439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93" name="Google Shape;1393;p25"/>
          <p:cNvGrpSpPr/>
          <p:nvPr/>
        </p:nvGrpSpPr>
        <p:grpSpPr>
          <a:xfrm>
            <a:off x="6033151" y="1248591"/>
            <a:ext cx="187406" cy="1840901"/>
            <a:chOff x="0" y="0"/>
            <a:chExt cx="249874" cy="2454534"/>
          </a:xfrm>
        </p:grpSpPr>
        <p:sp>
          <p:nvSpPr>
            <p:cNvPr id="1394" name="Google Shape;1394;p25"/>
            <p:cNvSpPr/>
            <p:nvPr/>
          </p:nvSpPr>
          <p:spPr>
            <a:xfrm>
              <a:off x="0" y="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95" name="Google Shape;1395;p25"/>
            <p:cNvSpPr/>
            <p:nvPr/>
          </p:nvSpPr>
          <p:spPr>
            <a:xfrm>
              <a:off x="0" y="36744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96" name="Google Shape;1396;p25"/>
            <p:cNvSpPr/>
            <p:nvPr/>
          </p:nvSpPr>
          <p:spPr>
            <a:xfrm>
              <a:off x="0" y="220466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97" name="Google Shape;1397;p25"/>
            <p:cNvSpPr/>
            <p:nvPr/>
          </p:nvSpPr>
          <p:spPr>
            <a:xfrm>
              <a:off x="0" y="73488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98" name="Google Shape;1398;p25"/>
            <p:cNvSpPr/>
            <p:nvPr/>
          </p:nvSpPr>
          <p:spPr>
            <a:xfrm>
              <a:off x="0" y="110233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99" name="Google Shape;1399;p25"/>
            <p:cNvSpPr/>
            <p:nvPr/>
          </p:nvSpPr>
          <p:spPr>
            <a:xfrm>
              <a:off x="0" y="146977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0" name="Google Shape;1400;p25"/>
            <p:cNvSpPr/>
            <p:nvPr/>
          </p:nvSpPr>
          <p:spPr>
            <a:xfrm>
              <a:off x="0" y="183721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401" name="Google Shape;1401;p25"/>
          <p:cNvGrpSpPr/>
          <p:nvPr/>
        </p:nvGrpSpPr>
        <p:grpSpPr>
          <a:xfrm>
            <a:off x="7158792" y="1248591"/>
            <a:ext cx="187406" cy="3476107"/>
            <a:chOff x="0" y="0"/>
            <a:chExt cx="249874" cy="4634809"/>
          </a:xfrm>
        </p:grpSpPr>
        <p:sp>
          <p:nvSpPr>
            <p:cNvPr id="1402" name="Google Shape;1402;p25"/>
            <p:cNvSpPr/>
            <p:nvPr/>
          </p:nvSpPr>
          <p:spPr>
            <a:xfrm>
              <a:off x="0" y="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3" name="Google Shape;1403;p25"/>
            <p:cNvSpPr/>
            <p:nvPr/>
          </p:nvSpPr>
          <p:spPr>
            <a:xfrm>
              <a:off x="0" y="36744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4" name="Google Shape;1404;p25"/>
            <p:cNvSpPr/>
            <p:nvPr/>
          </p:nvSpPr>
          <p:spPr>
            <a:xfrm>
              <a:off x="0" y="220466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5" name="Google Shape;1405;p25"/>
            <p:cNvSpPr/>
            <p:nvPr/>
          </p:nvSpPr>
          <p:spPr>
            <a:xfrm>
              <a:off x="0" y="401993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6" name="Google Shape;1406;p25"/>
            <p:cNvSpPr/>
            <p:nvPr/>
          </p:nvSpPr>
          <p:spPr>
            <a:xfrm>
              <a:off x="0" y="438493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7" name="Google Shape;1407;p25"/>
            <p:cNvSpPr/>
            <p:nvPr/>
          </p:nvSpPr>
          <p:spPr>
            <a:xfrm>
              <a:off x="0" y="73488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8" name="Google Shape;1408;p25"/>
            <p:cNvSpPr/>
            <p:nvPr/>
          </p:nvSpPr>
          <p:spPr>
            <a:xfrm>
              <a:off x="0" y="255991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9" name="Google Shape;1409;p25"/>
            <p:cNvSpPr/>
            <p:nvPr/>
          </p:nvSpPr>
          <p:spPr>
            <a:xfrm>
              <a:off x="0" y="110233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0" name="Google Shape;1410;p25"/>
            <p:cNvSpPr/>
            <p:nvPr/>
          </p:nvSpPr>
          <p:spPr>
            <a:xfrm>
              <a:off x="0" y="292491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1" name="Google Shape;1411;p25"/>
            <p:cNvSpPr/>
            <p:nvPr/>
          </p:nvSpPr>
          <p:spPr>
            <a:xfrm>
              <a:off x="0" y="146977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2" name="Google Shape;1412;p25"/>
            <p:cNvSpPr/>
            <p:nvPr/>
          </p:nvSpPr>
          <p:spPr>
            <a:xfrm>
              <a:off x="0" y="328992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3" name="Google Shape;1413;p25"/>
            <p:cNvSpPr/>
            <p:nvPr/>
          </p:nvSpPr>
          <p:spPr>
            <a:xfrm>
              <a:off x="0" y="183721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4" name="Google Shape;1414;p25"/>
            <p:cNvSpPr/>
            <p:nvPr/>
          </p:nvSpPr>
          <p:spPr>
            <a:xfrm>
              <a:off x="0" y="365492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415" name="Google Shape;1415;p25"/>
          <p:cNvGrpSpPr/>
          <p:nvPr/>
        </p:nvGrpSpPr>
        <p:grpSpPr>
          <a:xfrm>
            <a:off x="8284433" y="1248591"/>
            <a:ext cx="187406" cy="5387537"/>
            <a:chOff x="0" y="0"/>
            <a:chExt cx="249874" cy="7183383"/>
          </a:xfrm>
        </p:grpSpPr>
        <p:sp>
          <p:nvSpPr>
            <p:cNvPr id="1416" name="Google Shape;1416;p25"/>
            <p:cNvSpPr/>
            <p:nvPr/>
          </p:nvSpPr>
          <p:spPr>
            <a:xfrm>
              <a:off x="0" y="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7" name="Google Shape;1417;p25"/>
            <p:cNvSpPr/>
            <p:nvPr/>
          </p:nvSpPr>
          <p:spPr>
            <a:xfrm>
              <a:off x="0" y="364922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8" name="Google Shape;1418;p25"/>
            <p:cNvSpPr/>
            <p:nvPr/>
          </p:nvSpPr>
          <p:spPr>
            <a:xfrm>
              <a:off x="0" y="2189529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9" name="Google Shape;1419;p25"/>
            <p:cNvSpPr/>
            <p:nvPr/>
          </p:nvSpPr>
          <p:spPr>
            <a:xfrm>
              <a:off x="0" y="401413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0" name="Google Shape;1420;p25"/>
            <p:cNvSpPr/>
            <p:nvPr/>
          </p:nvSpPr>
          <p:spPr>
            <a:xfrm>
              <a:off x="0" y="620366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1" name="Google Shape;1421;p25"/>
            <p:cNvSpPr/>
            <p:nvPr/>
          </p:nvSpPr>
          <p:spPr>
            <a:xfrm>
              <a:off x="0" y="4379058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2" name="Google Shape;1422;p25"/>
            <p:cNvSpPr/>
            <p:nvPr/>
          </p:nvSpPr>
          <p:spPr>
            <a:xfrm>
              <a:off x="0" y="656858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3" name="Google Shape;1423;p25"/>
            <p:cNvSpPr/>
            <p:nvPr/>
          </p:nvSpPr>
          <p:spPr>
            <a:xfrm>
              <a:off x="0" y="6933509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4" name="Google Shape;1424;p25"/>
            <p:cNvSpPr/>
            <p:nvPr/>
          </p:nvSpPr>
          <p:spPr>
            <a:xfrm>
              <a:off x="0" y="72984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5" name="Google Shape;1425;p25"/>
            <p:cNvSpPr/>
            <p:nvPr/>
          </p:nvSpPr>
          <p:spPr>
            <a:xfrm>
              <a:off x="0" y="255445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6" name="Google Shape;1426;p25"/>
            <p:cNvSpPr/>
            <p:nvPr/>
          </p:nvSpPr>
          <p:spPr>
            <a:xfrm>
              <a:off x="0" y="474398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7" name="Google Shape;1427;p25"/>
            <p:cNvSpPr/>
            <p:nvPr/>
          </p:nvSpPr>
          <p:spPr>
            <a:xfrm>
              <a:off x="0" y="109476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8" name="Google Shape;1428;p25"/>
            <p:cNvSpPr/>
            <p:nvPr/>
          </p:nvSpPr>
          <p:spPr>
            <a:xfrm>
              <a:off x="0" y="2919372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9" name="Google Shape;1429;p25"/>
            <p:cNvSpPr/>
            <p:nvPr/>
          </p:nvSpPr>
          <p:spPr>
            <a:xfrm>
              <a:off x="0" y="510890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0" name="Google Shape;1430;p25"/>
            <p:cNvSpPr/>
            <p:nvPr/>
          </p:nvSpPr>
          <p:spPr>
            <a:xfrm>
              <a:off x="0" y="145968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1" name="Google Shape;1431;p25"/>
            <p:cNvSpPr/>
            <p:nvPr/>
          </p:nvSpPr>
          <p:spPr>
            <a:xfrm>
              <a:off x="0" y="328429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2" name="Google Shape;1432;p25"/>
            <p:cNvSpPr/>
            <p:nvPr/>
          </p:nvSpPr>
          <p:spPr>
            <a:xfrm>
              <a:off x="0" y="547382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3" name="Google Shape;1433;p25"/>
            <p:cNvSpPr/>
            <p:nvPr/>
          </p:nvSpPr>
          <p:spPr>
            <a:xfrm>
              <a:off x="0" y="1824608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4" name="Google Shape;1434;p25"/>
            <p:cNvSpPr/>
            <p:nvPr/>
          </p:nvSpPr>
          <p:spPr>
            <a:xfrm>
              <a:off x="0" y="364921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5" name="Google Shape;1435;p25"/>
            <p:cNvSpPr/>
            <p:nvPr/>
          </p:nvSpPr>
          <p:spPr>
            <a:xfrm>
              <a:off x="0" y="583874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436" name="Google Shape;1436;p25"/>
          <p:cNvGrpSpPr/>
          <p:nvPr/>
        </p:nvGrpSpPr>
        <p:grpSpPr>
          <a:xfrm>
            <a:off x="9410074" y="1248591"/>
            <a:ext cx="187406" cy="7575945"/>
            <a:chOff x="0" y="0"/>
            <a:chExt cx="249874" cy="10101260"/>
          </a:xfrm>
        </p:grpSpPr>
        <p:sp>
          <p:nvSpPr>
            <p:cNvPr id="1437" name="Google Shape;1437;p25"/>
            <p:cNvSpPr/>
            <p:nvPr/>
          </p:nvSpPr>
          <p:spPr>
            <a:xfrm>
              <a:off x="0" y="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8" name="Google Shape;1438;p25"/>
            <p:cNvSpPr/>
            <p:nvPr/>
          </p:nvSpPr>
          <p:spPr>
            <a:xfrm>
              <a:off x="0" y="364922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9" name="Google Shape;1439;p25"/>
            <p:cNvSpPr/>
            <p:nvPr/>
          </p:nvSpPr>
          <p:spPr>
            <a:xfrm>
              <a:off x="0" y="2189529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0" name="Google Shape;1440;p25"/>
            <p:cNvSpPr/>
            <p:nvPr/>
          </p:nvSpPr>
          <p:spPr>
            <a:xfrm>
              <a:off x="0" y="401413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1" name="Google Shape;1441;p25"/>
            <p:cNvSpPr/>
            <p:nvPr/>
          </p:nvSpPr>
          <p:spPr>
            <a:xfrm>
              <a:off x="0" y="620366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2" name="Google Shape;1442;p25"/>
            <p:cNvSpPr/>
            <p:nvPr/>
          </p:nvSpPr>
          <p:spPr>
            <a:xfrm>
              <a:off x="0" y="8757369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3" name="Google Shape;1443;p25"/>
            <p:cNvSpPr/>
            <p:nvPr/>
          </p:nvSpPr>
          <p:spPr>
            <a:xfrm>
              <a:off x="0" y="4379058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4" name="Google Shape;1444;p25"/>
            <p:cNvSpPr/>
            <p:nvPr/>
          </p:nvSpPr>
          <p:spPr>
            <a:xfrm>
              <a:off x="0" y="656858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5" name="Google Shape;1445;p25"/>
            <p:cNvSpPr/>
            <p:nvPr/>
          </p:nvSpPr>
          <p:spPr>
            <a:xfrm>
              <a:off x="0" y="912229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6" name="Google Shape;1446;p25"/>
            <p:cNvSpPr/>
            <p:nvPr/>
          </p:nvSpPr>
          <p:spPr>
            <a:xfrm>
              <a:off x="0" y="6933509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7" name="Google Shape;1447;p25"/>
            <p:cNvSpPr/>
            <p:nvPr/>
          </p:nvSpPr>
          <p:spPr>
            <a:xfrm>
              <a:off x="0" y="9487212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8" name="Google Shape;1448;p25"/>
            <p:cNvSpPr/>
            <p:nvPr/>
          </p:nvSpPr>
          <p:spPr>
            <a:xfrm>
              <a:off x="0" y="985138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9" name="Google Shape;1449;p25"/>
            <p:cNvSpPr/>
            <p:nvPr/>
          </p:nvSpPr>
          <p:spPr>
            <a:xfrm>
              <a:off x="0" y="72984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0" name="Google Shape;1450;p25"/>
            <p:cNvSpPr/>
            <p:nvPr/>
          </p:nvSpPr>
          <p:spPr>
            <a:xfrm>
              <a:off x="0" y="255445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1" name="Google Shape;1451;p25"/>
            <p:cNvSpPr/>
            <p:nvPr/>
          </p:nvSpPr>
          <p:spPr>
            <a:xfrm>
              <a:off x="0" y="474398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2" name="Google Shape;1452;p25"/>
            <p:cNvSpPr/>
            <p:nvPr/>
          </p:nvSpPr>
          <p:spPr>
            <a:xfrm>
              <a:off x="0" y="729768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3" name="Google Shape;1453;p25"/>
            <p:cNvSpPr/>
            <p:nvPr/>
          </p:nvSpPr>
          <p:spPr>
            <a:xfrm>
              <a:off x="0" y="109476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4" name="Google Shape;1454;p25"/>
            <p:cNvSpPr/>
            <p:nvPr/>
          </p:nvSpPr>
          <p:spPr>
            <a:xfrm>
              <a:off x="0" y="2919372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5" name="Google Shape;1455;p25"/>
            <p:cNvSpPr/>
            <p:nvPr/>
          </p:nvSpPr>
          <p:spPr>
            <a:xfrm>
              <a:off x="0" y="510890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6" name="Google Shape;1456;p25"/>
            <p:cNvSpPr/>
            <p:nvPr/>
          </p:nvSpPr>
          <p:spPr>
            <a:xfrm>
              <a:off x="0" y="766260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7" name="Google Shape;1457;p25"/>
            <p:cNvSpPr/>
            <p:nvPr/>
          </p:nvSpPr>
          <p:spPr>
            <a:xfrm>
              <a:off x="0" y="145968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8" name="Google Shape;1458;p25"/>
            <p:cNvSpPr/>
            <p:nvPr/>
          </p:nvSpPr>
          <p:spPr>
            <a:xfrm>
              <a:off x="0" y="328429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9" name="Google Shape;1459;p25"/>
            <p:cNvSpPr/>
            <p:nvPr/>
          </p:nvSpPr>
          <p:spPr>
            <a:xfrm>
              <a:off x="0" y="547382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60" name="Google Shape;1460;p25"/>
            <p:cNvSpPr/>
            <p:nvPr/>
          </p:nvSpPr>
          <p:spPr>
            <a:xfrm>
              <a:off x="0" y="802752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61" name="Google Shape;1461;p25"/>
            <p:cNvSpPr/>
            <p:nvPr/>
          </p:nvSpPr>
          <p:spPr>
            <a:xfrm>
              <a:off x="0" y="1824608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62" name="Google Shape;1462;p25"/>
            <p:cNvSpPr/>
            <p:nvPr/>
          </p:nvSpPr>
          <p:spPr>
            <a:xfrm>
              <a:off x="0" y="364921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63" name="Google Shape;1463;p25"/>
            <p:cNvSpPr/>
            <p:nvPr/>
          </p:nvSpPr>
          <p:spPr>
            <a:xfrm>
              <a:off x="0" y="583874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64" name="Google Shape;1464;p25"/>
            <p:cNvSpPr/>
            <p:nvPr/>
          </p:nvSpPr>
          <p:spPr>
            <a:xfrm>
              <a:off x="0" y="839244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465" name="Google Shape;1465;p25"/>
          <p:cNvSpPr txBox="1"/>
          <p:nvPr/>
        </p:nvSpPr>
        <p:spPr>
          <a:xfrm>
            <a:off x="787027" y="9091875"/>
            <a:ext cx="244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F83985"/>
                </a:solidFill>
                <a:latin typeface="Maven Pro"/>
                <a:ea typeface="Maven Pro"/>
                <a:cs typeface="Maven Pro"/>
                <a:sym typeface="Maven Pro"/>
              </a:rPr>
              <a:t>Horas de atuação por mês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25"/>
          <p:cNvSpPr txBox="1"/>
          <p:nvPr/>
        </p:nvSpPr>
        <p:spPr>
          <a:xfrm>
            <a:off x="5821990" y="9091878"/>
            <a:ext cx="60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F83985"/>
                </a:solidFill>
                <a:latin typeface="Maven Pro"/>
                <a:ea typeface="Maven Pro"/>
                <a:cs typeface="Maven Pro"/>
                <a:sym typeface="Maven Pro"/>
              </a:rPr>
              <a:t>10h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25"/>
          <p:cNvSpPr txBox="1"/>
          <p:nvPr/>
        </p:nvSpPr>
        <p:spPr>
          <a:xfrm>
            <a:off x="7108724" y="9091875"/>
            <a:ext cx="3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F83985"/>
                </a:solidFill>
                <a:latin typeface="Maven Pro"/>
                <a:ea typeface="Maven Pro"/>
                <a:cs typeface="Maven Pro"/>
                <a:sym typeface="Maven Pro"/>
              </a:rPr>
              <a:t>20h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25"/>
          <p:cNvSpPr txBox="1"/>
          <p:nvPr/>
        </p:nvSpPr>
        <p:spPr>
          <a:xfrm>
            <a:off x="8076480" y="9091877"/>
            <a:ext cx="60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F83985"/>
                </a:solidFill>
                <a:latin typeface="Maven Pro"/>
                <a:ea typeface="Maven Pro"/>
                <a:cs typeface="Maven Pro"/>
                <a:sym typeface="Maven Pro"/>
              </a:rPr>
              <a:t>40h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25"/>
          <p:cNvSpPr txBox="1"/>
          <p:nvPr/>
        </p:nvSpPr>
        <p:spPr>
          <a:xfrm>
            <a:off x="9261969" y="9089524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F83985"/>
                </a:solidFill>
                <a:latin typeface="Maven Pro"/>
                <a:ea typeface="Maven Pro"/>
                <a:cs typeface="Maven Pro"/>
                <a:sym typeface="Maven Pro"/>
              </a:rPr>
              <a:t>50h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25"/>
          <p:cNvSpPr txBox="1"/>
          <p:nvPr/>
        </p:nvSpPr>
        <p:spPr>
          <a:xfrm>
            <a:off x="787027" y="9360025"/>
            <a:ext cx="266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Valor por hora de atuação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25"/>
          <p:cNvSpPr txBox="1"/>
          <p:nvPr/>
        </p:nvSpPr>
        <p:spPr>
          <a:xfrm>
            <a:off x="5712525" y="9360025"/>
            <a:ext cx="7878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1"/>
              <a:buFont typeface="Arial"/>
              <a:buNone/>
            </a:pPr>
            <a:r>
              <a:rPr lang="en-US" sz="1001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R$3.000,00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25"/>
          <p:cNvSpPr txBox="1"/>
          <p:nvPr/>
        </p:nvSpPr>
        <p:spPr>
          <a:xfrm>
            <a:off x="6824700" y="9352375"/>
            <a:ext cx="855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1"/>
              <a:buFont typeface="Arial"/>
              <a:buNone/>
            </a:pPr>
            <a:r>
              <a:rPr lang="en-US" sz="10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R$5.800,00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5"/>
          <p:cNvSpPr txBox="1"/>
          <p:nvPr/>
        </p:nvSpPr>
        <p:spPr>
          <a:xfrm>
            <a:off x="7950325" y="9360025"/>
            <a:ext cx="8556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1"/>
              <a:buFont typeface="Arial"/>
              <a:buNone/>
            </a:pPr>
            <a:r>
              <a:rPr lang="en-US" sz="1001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R$10.000,00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25"/>
          <p:cNvSpPr txBox="1"/>
          <p:nvPr/>
        </p:nvSpPr>
        <p:spPr>
          <a:xfrm>
            <a:off x="9075975" y="9375475"/>
            <a:ext cx="855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1"/>
              <a:buFont typeface="Arial"/>
              <a:buNone/>
            </a:pPr>
            <a:r>
              <a:rPr lang="en-US" sz="10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R$11.500,00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25"/>
          <p:cNvSpPr txBox="1"/>
          <p:nvPr/>
        </p:nvSpPr>
        <p:spPr>
          <a:xfrm>
            <a:off x="796659" y="743023"/>
            <a:ext cx="17790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3"/>
              <a:buFont typeface="Arial"/>
              <a:buNone/>
            </a:pPr>
            <a:r>
              <a:rPr lang="en-US" sz="1583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Serviços incluídos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25"/>
          <p:cNvSpPr txBox="1"/>
          <p:nvPr/>
        </p:nvSpPr>
        <p:spPr>
          <a:xfrm>
            <a:off x="5825191" y="752548"/>
            <a:ext cx="6033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6"/>
              <a:buFont typeface="Arial"/>
              <a:buNone/>
            </a:pPr>
            <a:r>
              <a:rPr lang="en-US" sz="1356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Starter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25"/>
          <p:cNvSpPr txBox="1"/>
          <p:nvPr/>
        </p:nvSpPr>
        <p:spPr>
          <a:xfrm>
            <a:off x="7009127" y="752548"/>
            <a:ext cx="4866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6"/>
              <a:buFont typeface="Arial"/>
              <a:buNone/>
            </a:pPr>
            <a:r>
              <a:rPr lang="en-US" sz="1356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Silver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25"/>
          <p:cNvSpPr txBox="1"/>
          <p:nvPr/>
        </p:nvSpPr>
        <p:spPr>
          <a:xfrm>
            <a:off x="8185210" y="752548"/>
            <a:ext cx="3858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6"/>
              <a:buFont typeface="Arial"/>
              <a:buNone/>
            </a:pPr>
            <a:r>
              <a:rPr lang="en-US" sz="1356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Gold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25"/>
          <p:cNvSpPr txBox="1"/>
          <p:nvPr/>
        </p:nvSpPr>
        <p:spPr>
          <a:xfrm>
            <a:off x="9124971" y="752548"/>
            <a:ext cx="757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6"/>
              <a:buFont typeface="Arial"/>
              <a:buNone/>
            </a:pPr>
            <a:r>
              <a:rPr lang="en-US" sz="1356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Diamond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5"/>
          <p:cNvSpPr txBox="1"/>
          <p:nvPr/>
        </p:nvSpPr>
        <p:spPr>
          <a:xfrm>
            <a:off x="11381128" y="405404"/>
            <a:ext cx="4867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66"/>
              <a:buFont typeface="Arial"/>
              <a:buNone/>
            </a:pPr>
            <a:r>
              <a:rPr lang="en-US" sz="3566" b="1" i="0" u="none" strike="noStrike" cap="none">
                <a:solidFill>
                  <a:srgbClr val="FFFFFF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Sustentação e Growth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25"/>
          <p:cNvSpPr txBox="1"/>
          <p:nvPr/>
        </p:nvSpPr>
        <p:spPr>
          <a:xfrm>
            <a:off x="10927716" y="876175"/>
            <a:ext cx="56859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8"/>
              <a:buFont typeface="Arial"/>
              <a:buNone/>
            </a:pPr>
            <a:r>
              <a:rPr lang="en-US" sz="3228" b="1" i="0" u="none" strike="noStrike" cap="none">
                <a:solidFill>
                  <a:srgbClr val="FD3890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Opções de pacotes</a:t>
            </a:r>
            <a:endParaRPr sz="1400" b="0" i="0" u="none" strike="noStrike" cap="none">
              <a:solidFill>
                <a:srgbClr val="FD38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2" name="Google Shape;148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48325" y="9697268"/>
            <a:ext cx="1889225" cy="42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64da439aa6_0_168"/>
          <p:cNvSpPr txBox="1"/>
          <p:nvPr/>
        </p:nvSpPr>
        <p:spPr>
          <a:xfrm>
            <a:off x="1563752" y="4035525"/>
            <a:ext cx="16940700" cy="11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6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Investimento</a:t>
            </a:r>
            <a:r>
              <a:rPr lang="en-US" sz="86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Serviços</a:t>
            </a:r>
            <a:endParaRPr sz="8600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489" name="Google Shape;1489;g364da439aa6_0_168"/>
          <p:cNvGrpSpPr/>
          <p:nvPr/>
        </p:nvGrpSpPr>
        <p:grpSpPr>
          <a:xfrm>
            <a:off x="4934020" y="5263025"/>
            <a:ext cx="4017454" cy="1204450"/>
            <a:chOff x="3508270" y="5538975"/>
            <a:chExt cx="4017454" cy="1204450"/>
          </a:xfrm>
        </p:grpSpPr>
        <p:pic>
          <p:nvPicPr>
            <p:cNvPr id="1490" name="Google Shape;1490;g364da439aa6_0_168" title="DigitalBot_integral_horizontal_rg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1" name="Google Shape;1491;g364da439aa6_0_168" title="DigitalBot_negativo_horizontal_rgb.png"/>
            <p:cNvPicPr preferRelativeResize="0"/>
            <p:nvPr/>
          </p:nvPicPr>
          <p:blipFill rotWithShape="1">
            <a:blip r:embed="rId4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2" name="Google Shape;1492;g364da439aa6_0_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570" y="5500288"/>
            <a:ext cx="11452422" cy="38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g3776a57a795_0_15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377627" y="1572342"/>
            <a:ext cx="1818798" cy="1818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g3776a57a795_0_1508"/>
          <p:cNvSpPr/>
          <p:nvPr/>
        </p:nvSpPr>
        <p:spPr>
          <a:xfrm>
            <a:off x="7366275" y="3168818"/>
            <a:ext cx="3841800" cy="1818600"/>
          </a:xfrm>
          <a:prstGeom prst="roundRect">
            <a:avLst>
              <a:gd name="adj" fmla="val 16667"/>
            </a:avLst>
          </a:prstGeom>
          <a:solidFill>
            <a:srgbClr val="1968F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Criação de Fluxo Conversacional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g3776a57a795_0_1508"/>
          <p:cNvSpPr/>
          <p:nvPr/>
        </p:nvSpPr>
        <p:spPr>
          <a:xfrm>
            <a:off x="5724225" y="4760912"/>
            <a:ext cx="3307800" cy="28296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08000" tIns="182850" rIns="108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Fluxo Conversacional com Agente IA</a:t>
            </a: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R$ </a:t>
            </a:r>
            <a:r>
              <a:rPr lang="en-US" sz="22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XXX</a:t>
            </a: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grpSp>
        <p:nvGrpSpPr>
          <p:cNvPr id="1500" name="Google Shape;1500;g3776a57a795_0_1508"/>
          <p:cNvGrpSpPr/>
          <p:nvPr/>
        </p:nvGrpSpPr>
        <p:grpSpPr>
          <a:xfrm>
            <a:off x="-84700" y="8033250"/>
            <a:ext cx="18457377" cy="2320961"/>
            <a:chOff x="0" y="-47625"/>
            <a:chExt cx="327600" cy="2816700"/>
          </a:xfrm>
        </p:grpSpPr>
        <p:sp>
          <p:nvSpPr>
            <p:cNvPr id="1501" name="Google Shape;1501;g3776a57a795_0_1508"/>
            <p:cNvSpPr/>
            <p:nvPr/>
          </p:nvSpPr>
          <p:spPr>
            <a:xfrm>
              <a:off x="0" y="0"/>
              <a:ext cx="327537" cy="2769000"/>
            </a:xfrm>
            <a:custGeom>
              <a:avLst/>
              <a:gdLst/>
              <a:ahLst/>
              <a:cxnLst/>
              <a:rect l="l" t="t" r="r" b="b"/>
              <a:pathLst>
                <a:path w="327537" h="2769000" extrusionOk="0">
                  <a:moveTo>
                    <a:pt x="0" y="0"/>
                  </a:moveTo>
                  <a:lnTo>
                    <a:pt x="327537" y="0"/>
                  </a:lnTo>
                  <a:lnTo>
                    <a:pt x="327537" y="2769000"/>
                  </a:lnTo>
                  <a:lnTo>
                    <a:pt x="0" y="2769000"/>
                  </a:lnTo>
                  <a:close/>
                </a:path>
              </a:pathLst>
            </a:custGeom>
            <a:solidFill>
              <a:srgbClr val="0B55F2"/>
            </a:solidFill>
            <a:ln>
              <a:noFill/>
            </a:ln>
          </p:spPr>
        </p:sp>
        <p:sp>
          <p:nvSpPr>
            <p:cNvPr id="1502" name="Google Shape;1502;g3776a57a795_0_1508"/>
            <p:cNvSpPr txBox="1"/>
            <p:nvPr/>
          </p:nvSpPr>
          <p:spPr>
            <a:xfrm>
              <a:off x="0" y="-47625"/>
              <a:ext cx="327600" cy="2816700"/>
            </a:xfrm>
            <a:prstGeom prst="rect">
              <a:avLst/>
            </a:prstGeom>
            <a:solidFill>
              <a:srgbClr val="0B55F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3" name="Google Shape;1503;g3776a57a795_0_1508"/>
          <p:cNvSpPr txBox="1"/>
          <p:nvPr/>
        </p:nvSpPr>
        <p:spPr>
          <a:xfrm>
            <a:off x="1630600" y="8393026"/>
            <a:ext cx="153888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Os valores da presente proposta, expressos em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reais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incluem seus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respectivos tributos e taxas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Os preços indicados poderão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sofrer alterações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mesmo depois de aceitos pelo cliente, em razão de eventuais mudanças, devidamente comprovadas, em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alíquotas de impostos, contribuições ou taxas relacionadas às prestações de serviços descritas nesta proposta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seja em razão de impostos ou taxas já existentes ou que venham a ser criadas.</a:t>
            </a:r>
            <a:endParaRPr sz="14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04" name="Google Shape;1504;g3776a57a795_0_1508"/>
          <p:cNvSpPr txBox="1"/>
          <p:nvPr/>
        </p:nvSpPr>
        <p:spPr>
          <a:xfrm>
            <a:off x="1562325" y="489775"/>
            <a:ext cx="7026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Valor de Serviços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505" name="Google Shape;1505;g3776a57a795_0_1508"/>
          <p:cNvSpPr/>
          <p:nvPr/>
        </p:nvSpPr>
        <p:spPr>
          <a:xfrm>
            <a:off x="9617975" y="4760912"/>
            <a:ext cx="3307800" cy="28296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08000" tIns="182850" rIns="108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Hospedagem API Agente IA</a:t>
            </a: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R$ </a:t>
            </a:r>
            <a:r>
              <a:rPr lang="en-US" sz="22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XXX</a:t>
            </a: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/mês</a:t>
            </a: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364da439aa6_0_333"/>
          <p:cNvSpPr txBox="1"/>
          <p:nvPr/>
        </p:nvSpPr>
        <p:spPr>
          <a:xfrm>
            <a:off x="2390050" y="452950"/>
            <a:ext cx="8206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Valor de Sustentação</a:t>
            </a:r>
            <a:endParaRPr sz="1400" i="0" u="none" strike="noStrike" cap="none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512" name="Google Shape;1512;g364da439aa6_0_333"/>
          <p:cNvSpPr txBox="1"/>
          <p:nvPr/>
        </p:nvSpPr>
        <p:spPr>
          <a:xfrm>
            <a:off x="7584300" y="2659500"/>
            <a:ext cx="3119400" cy="769500"/>
          </a:xfrm>
          <a:prstGeom prst="rect">
            <a:avLst/>
          </a:prstGeom>
          <a:solidFill>
            <a:srgbClr val="1968F0"/>
          </a:solidFill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Plano Sugerido</a:t>
            </a:r>
            <a:endParaRPr sz="2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14" name="Google Shape;1514;g364da439aa6_0_333" title="DigitalBot_integral_horizontal_rg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g364da439aa6_0_333"/>
          <p:cNvPicPr preferRelativeResize="0"/>
          <p:nvPr/>
        </p:nvPicPr>
        <p:blipFill rotWithShape="1">
          <a:blip r:embed="rId4">
            <a:alphaModFix/>
          </a:blip>
          <a:srcRect l="4734" b="3157"/>
          <a:stretch/>
        </p:blipFill>
        <p:spPr>
          <a:xfrm>
            <a:off x="567250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TARTER_PLAN"/>
          <p:cNvSpPr txBox="1"/>
          <p:nvPr/>
        </p:nvSpPr>
        <p:spPr>
          <a:xfrm>
            <a:off x="2414425" y="467075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Plano </a:t>
            </a:r>
            <a:r>
              <a:rPr lang="en-US" sz="5400" b="1" i="0" u="none" strike="noStrike" cap="none" dirty="0" err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Sustentação</a:t>
            </a:r>
            <a:endParaRPr sz="1400" b="1" i="0" u="none" strike="noStrike" cap="none" dirty="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21" name="Google Shape;1521;g364788aead0_0_157"/>
          <p:cNvSpPr txBox="1"/>
          <p:nvPr/>
        </p:nvSpPr>
        <p:spPr>
          <a:xfrm>
            <a:off x="1792700" y="3769550"/>
            <a:ext cx="72402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endParaRPr sz="24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Ajuste de horário de atendimento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Cadastro de atendente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Abertura de chamado no Blip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via ITOC (Helpdesk)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de fila/regras simples de atendimento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Ajuste de fraseologia (textos simples)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Análise de tickets no transbordo</a:t>
            </a:r>
            <a:endParaRPr sz="1800" b="0" i="1" u="none" strike="noStrike" cap="none">
              <a:solidFill>
                <a:srgbClr val="1A243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2" name="Google Shape;1522;g364788aead0_0_157"/>
          <p:cNvSpPr txBox="1"/>
          <p:nvPr/>
        </p:nvSpPr>
        <p:spPr>
          <a:xfrm>
            <a:off x="1792710" y="2739950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STARTER - Operacional Essencial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523" name="Google Shape;1523;g364788aead0_0_157"/>
          <p:cNvSpPr txBox="1"/>
          <p:nvPr/>
        </p:nvSpPr>
        <p:spPr>
          <a:xfrm>
            <a:off x="9825950" y="3769550"/>
            <a:ext cx="81720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2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5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18h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</a:t>
            </a:r>
            <a:endParaRPr sz="1800" b="0" i="1" u="none" strike="noStrike" cap="none">
              <a:solidFill>
                <a:srgbClr val="1A243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4" name="Google Shape;1524;g364788aead0_0_157"/>
          <p:cNvSpPr/>
          <p:nvPr/>
        </p:nvSpPr>
        <p:spPr>
          <a:xfrm>
            <a:off x="10636050" y="77452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- 10h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R$3.000,00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25" name="Google Shape;1525;g364788aead0_0_157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64788aead0_0_174"/>
          <p:cNvSpPr txBox="1"/>
          <p:nvPr/>
        </p:nvSpPr>
        <p:spPr>
          <a:xfrm>
            <a:off x="1746725" y="3094975"/>
            <a:ext cx="72402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b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STARTER +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de modelo de mensagem (disparo ativo)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Adição de direcionamento para ativo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Evolução de fluxos simples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e ajustes de dashboards básicos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Inclusão de APIs documentadas nos fluxos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Análise de relatórios de falhas de envio ativo</a:t>
            </a:r>
            <a:endParaRPr sz="18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1" name="Google Shape;1531;g364788aead0_0_174"/>
          <p:cNvSpPr txBox="1"/>
          <p:nvPr/>
        </p:nvSpPr>
        <p:spPr>
          <a:xfrm>
            <a:off x="1746735" y="2065375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SILVER - Fluxo Básico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532" name="Google Shape;1532;g364788aead0_0_174"/>
          <p:cNvSpPr txBox="1"/>
          <p:nvPr/>
        </p:nvSpPr>
        <p:spPr>
          <a:xfrm>
            <a:off x="9779975" y="3094975"/>
            <a:ext cx="81720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1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3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leves: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17h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3" name="Google Shape;1533;g364788aead0_0_174"/>
          <p:cNvSpPr txBox="1"/>
          <p:nvPr/>
        </p:nvSpPr>
        <p:spPr>
          <a:xfrm>
            <a:off x="1624050" y="6925900"/>
            <a:ext cx="9541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mensal de performance + sugestão de melhorias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Relatórios automáticos mensais com principais indicadores</a:t>
            </a:r>
            <a:endParaRPr sz="18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4" name="Google Shape;1534;g364788aead0_0_174"/>
          <p:cNvSpPr/>
          <p:nvPr/>
        </p:nvSpPr>
        <p:spPr>
          <a:xfrm>
            <a:off x="10636050" y="77452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- 20h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R$5.800,00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5" name="SILVER_PLAN"/>
          <p:cNvSpPr txBox="1"/>
          <p:nvPr/>
        </p:nvSpPr>
        <p:spPr>
          <a:xfrm>
            <a:off x="2384450" y="4364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Plano </a:t>
            </a:r>
            <a:r>
              <a:rPr lang="en-US" sz="5400" b="1" i="0" u="none" strike="noStrike" cap="none" dirty="0" err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Sustentação</a:t>
            </a:r>
            <a:endParaRPr sz="1400" b="1" i="0" u="none" strike="noStrike" cap="none" dirty="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36" name="Google Shape;1536;g364788aead0_0_174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364788aead0_0_192"/>
          <p:cNvSpPr txBox="1"/>
          <p:nvPr/>
        </p:nvSpPr>
        <p:spPr>
          <a:xfrm>
            <a:off x="1700700" y="2188300"/>
            <a:ext cx="7240200" cy="5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b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SILVER +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Evolução de fluxos complexos (com regras, menus, segmentações)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Curadoria de fluxo com base em dados (Google Sheets, Excel, BI simples)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Integração de canal personalizado (Webchat, redes sociais, outros canais)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Treinamento técnico (criação de fluxos na plataforma Blip)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Construção de dashboards com análise avançada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para integrações com múltiplas APIs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via WhatsApp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2" name="Google Shape;1542;g364788aead0_0_192"/>
          <p:cNvSpPr txBox="1"/>
          <p:nvPr/>
        </p:nvSpPr>
        <p:spPr>
          <a:xfrm>
            <a:off x="1869360" y="1465300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GOLD - Estratégico e Técnico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543" name="Google Shape;1543;g364788aead0_0_192"/>
          <p:cNvSpPr txBox="1"/>
          <p:nvPr/>
        </p:nvSpPr>
        <p:spPr>
          <a:xfrm>
            <a:off x="9733950" y="2188300"/>
            <a:ext cx="81720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8 horas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2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fluxos complexos/integrados: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fluxos avançados: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17h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 e Whatsapp com suporte ativo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 de atendimento emergencial: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resposta em até 4 horas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4" name="Google Shape;1544;g364788aead0_0_192"/>
          <p:cNvSpPr txBox="1"/>
          <p:nvPr/>
        </p:nvSpPr>
        <p:spPr>
          <a:xfrm>
            <a:off x="1700700" y="7387625"/>
            <a:ext cx="103344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semanal de acompanhamento para status e discussões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Curadoria proativa trimestral com plano de ação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Onboarding de novos atendentes (manual + treinamento)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Relatórios automáticos mensais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mensal de performance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5" name="Google Shape;1545;g364788aead0_0_192"/>
          <p:cNvSpPr/>
          <p:nvPr/>
        </p:nvSpPr>
        <p:spPr>
          <a:xfrm>
            <a:off x="10850675" y="83431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- 40h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R$10.000,00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6" name="GOLD_PLAN"/>
          <p:cNvSpPr txBox="1"/>
          <p:nvPr/>
        </p:nvSpPr>
        <p:spPr>
          <a:xfrm>
            <a:off x="2292175" y="4364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</a:t>
            </a:r>
            <a:r>
              <a:rPr lang="en-US" sz="5400" i="0" u="none" strike="noStrike" cap="none" dirty="0" err="1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Sustentação</a:t>
            </a:r>
            <a:endParaRPr sz="1400" i="0" u="none" strike="noStrike" cap="none" dirty="0">
              <a:solidFill>
                <a:srgbClr val="21212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547" name="Google Shape;1547;g364788aead0_0_192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567250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364788aead0_0_210"/>
          <p:cNvSpPr txBox="1"/>
          <p:nvPr/>
        </p:nvSpPr>
        <p:spPr>
          <a:xfrm>
            <a:off x="1777350" y="1981225"/>
            <a:ext cx="7240200" cy="53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✅ Incluso</a:t>
            </a:r>
            <a:b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GOLD +</a:t>
            </a:r>
            <a:endParaRPr sz="18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Implementação de IA Generativa 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Curadoria contínua da IA com base em logs e comportamentos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Criação de prompts personalizados por jornada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Construção de APIs sob demanda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Hospedagem de APIs (infra gerenciada)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Integração com sistemas legados ou APIs sem documentação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Treinamento técnico avançado (NLP, Builders, BI integrado)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Relatórios de aderência e impacto da IA nas jornadas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Suporte via WhatsApp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3" name="Google Shape;1553;g364788aead0_0_210"/>
          <p:cNvSpPr txBox="1"/>
          <p:nvPr/>
        </p:nvSpPr>
        <p:spPr>
          <a:xfrm>
            <a:off x="2191285" y="1150225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DIAMOND - Automação Inteligente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554" name="Google Shape;1554;g364788aead0_0_210"/>
          <p:cNvSpPr txBox="1"/>
          <p:nvPr/>
        </p:nvSpPr>
        <p:spPr>
          <a:xfrm>
            <a:off x="9810600" y="1981225"/>
            <a:ext cx="8172000" cy="4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SLA</a:t>
            </a:r>
            <a:endParaRPr sz="24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até 4 horas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até 1 dias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Prazo para implementação de IA ou APIs personalizadas: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conforme complexidade, com cronograma compartilhado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Segunda a sexta, das 08h às 20h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ITOC e Whatsapp com suporte ativo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SLA de atendimento emergencial: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resposta em até 2 horas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SLA para uso de horas emergenciais: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alocação em até 24h úteis após solicitação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5" name="Google Shape;1555;g364788aead0_0_210"/>
          <p:cNvSpPr txBox="1"/>
          <p:nvPr/>
        </p:nvSpPr>
        <p:spPr>
          <a:xfrm>
            <a:off x="1624050" y="7249650"/>
            <a:ext cx="103344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Reunião semanal de acompanhamento para status e discussões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Planejamento semestral de roadmap de evolução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Disponibilidade de horas emergenciais mensais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Curadoria proativa trimestral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Onboarding técnico completo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Relatórios e reuniões de análise estratégica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6" name="Google Shape;1556;g364788aead0_0_210"/>
          <p:cNvSpPr/>
          <p:nvPr/>
        </p:nvSpPr>
        <p:spPr>
          <a:xfrm>
            <a:off x="10774025" y="8416725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- 50h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R$11.500,00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7" name="DIAMOND_PLAN"/>
          <p:cNvSpPr txBox="1"/>
          <p:nvPr/>
        </p:nvSpPr>
        <p:spPr>
          <a:xfrm>
            <a:off x="2614150" y="1911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</a:t>
            </a:r>
            <a:r>
              <a:rPr lang="en-US" sz="5400" i="0" u="none" strike="noStrike" cap="none" dirty="0" err="1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Sustentação</a:t>
            </a:r>
            <a:r>
              <a:rPr lang="en-US" sz="5400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</a:t>
            </a:r>
            <a:endParaRPr sz="1400" i="0" u="none" strike="noStrike" cap="none" dirty="0">
              <a:solidFill>
                <a:srgbClr val="21212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558" name="Google Shape;1558;g364788aead0_0_210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505925" y="333725"/>
            <a:ext cx="2466600" cy="1005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7" name="Google Shape;1567;g364da439aa6_0_534"/>
          <p:cNvGrpSpPr/>
          <p:nvPr/>
        </p:nvGrpSpPr>
        <p:grpSpPr>
          <a:xfrm>
            <a:off x="1561151" y="3537065"/>
            <a:ext cx="3926110" cy="4260186"/>
            <a:chOff x="0" y="0"/>
            <a:chExt cx="5234813" cy="5680248"/>
          </a:xfrm>
        </p:grpSpPr>
        <p:sp>
          <p:nvSpPr>
            <p:cNvPr id="1568" name="Google Shape;1568;g364da439aa6_0_534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D3890"/>
            </a:solidFill>
            <a:ln w="9525" cap="flat" cmpd="sng">
              <a:solidFill>
                <a:srgbClr val="FD38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364da439aa6_0_534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FD3890"/>
            </a:solidFill>
            <a:ln w="9525" cap="flat" cmpd="sng">
              <a:solidFill>
                <a:srgbClr val="FD38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0" name="Google Shape;1570;g364da439aa6_0_534"/>
          <p:cNvSpPr txBox="1"/>
          <p:nvPr/>
        </p:nvSpPr>
        <p:spPr>
          <a:xfrm>
            <a:off x="1941830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Plano 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g364da439aa6_0_534"/>
          <p:cNvSpPr txBox="1"/>
          <p:nvPr/>
        </p:nvSpPr>
        <p:spPr>
          <a:xfrm>
            <a:off x="180122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R$ 1.200,00/mês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1.000 </a:t>
            </a:r>
            <a:r>
              <a:rPr lang="en-US"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R$ 1,14</a:t>
            </a:r>
            <a:r>
              <a:rPr lang="en-US"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g364da439aa6_0_534"/>
          <p:cNvSpPr/>
          <p:nvPr/>
        </p:nvSpPr>
        <p:spPr>
          <a:xfrm>
            <a:off x="1791701" y="580114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3" name="Google Shape;1573;g364da439aa6_0_534"/>
          <p:cNvSpPr/>
          <p:nvPr/>
        </p:nvSpPr>
        <p:spPr>
          <a:xfrm>
            <a:off x="1791701" y="671142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4" name="Google Shape;1574;g364da439aa6_0_534"/>
          <p:cNvSpPr/>
          <p:nvPr/>
        </p:nvSpPr>
        <p:spPr>
          <a:xfrm>
            <a:off x="1791701" y="489090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5" name="Google Shape;1575;g364da439aa6_0_534"/>
          <p:cNvSpPr txBox="1"/>
          <p:nvPr/>
        </p:nvSpPr>
        <p:spPr>
          <a:xfrm>
            <a:off x="2148450" y="388875"/>
            <a:ext cx="7150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Valor </a:t>
            </a: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AI Agent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577" name="Google Shape;1577;g364da439aa6_0_534"/>
          <p:cNvSpPr txBox="1"/>
          <p:nvPr/>
        </p:nvSpPr>
        <p:spPr>
          <a:xfrm>
            <a:off x="2069950" y="2519150"/>
            <a:ext cx="2908500" cy="523200"/>
          </a:xfrm>
          <a:prstGeom prst="rect">
            <a:avLst/>
          </a:prstGeom>
          <a:solidFill>
            <a:srgbClr val="1968F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Plano Sugerido</a:t>
            </a:r>
            <a:endParaRPr sz="2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578" name="Google Shape;1578;g364da439aa6_0_534"/>
          <p:cNvGrpSpPr/>
          <p:nvPr/>
        </p:nvGrpSpPr>
        <p:grpSpPr>
          <a:xfrm>
            <a:off x="5646400" y="4650950"/>
            <a:ext cx="2899563" cy="3146289"/>
            <a:chOff x="0" y="0"/>
            <a:chExt cx="5234813" cy="5680248"/>
          </a:xfrm>
        </p:grpSpPr>
        <p:sp>
          <p:nvSpPr>
            <p:cNvPr id="1579" name="Google Shape;1579;g364da439aa6_0_534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364da439aa6_0_534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g364da439aa6_0_534"/>
          <p:cNvSpPr txBox="1"/>
          <p:nvPr/>
        </p:nvSpPr>
        <p:spPr>
          <a:xfrm>
            <a:off x="5983825" y="4832707"/>
            <a:ext cx="2148000" cy="36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Arial"/>
              <a:buNone/>
            </a:pPr>
            <a:r>
              <a:rPr lang="en-US" sz="2363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2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g364da439aa6_0_534"/>
          <p:cNvSpPr txBox="1"/>
          <p:nvPr/>
        </p:nvSpPr>
        <p:spPr>
          <a:xfrm>
            <a:off x="5841208" y="5643778"/>
            <a:ext cx="2496300" cy="1923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/>
              <a:buNone/>
            </a:pPr>
            <a:r>
              <a:rPr lang="en-US" sz="1477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R$ 2.850,00/mês</a:t>
            </a:r>
            <a:endParaRPr sz="11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2.500 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R$ 1,08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g364da439aa6_0_534"/>
          <p:cNvSpPr/>
          <p:nvPr/>
        </p:nvSpPr>
        <p:spPr>
          <a:xfrm>
            <a:off x="5838236" y="6323077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364da439aa6_0_534"/>
          <p:cNvSpPr/>
          <p:nvPr/>
        </p:nvSpPr>
        <p:spPr>
          <a:xfrm>
            <a:off x="5838236" y="6995351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5" name="Google Shape;1585;g364da439aa6_0_534"/>
          <p:cNvSpPr/>
          <p:nvPr/>
        </p:nvSpPr>
        <p:spPr>
          <a:xfrm>
            <a:off x="5838236" y="5650823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586" name="Google Shape;1586;g364da439aa6_0_534"/>
          <p:cNvGrpSpPr/>
          <p:nvPr/>
        </p:nvGrpSpPr>
        <p:grpSpPr>
          <a:xfrm>
            <a:off x="8665571" y="4650950"/>
            <a:ext cx="2899563" cy="3146289"/>
            <a:chOff x="0" y="0"/>
            <a:chExt cx="5234813" cy="5680248"/>
          </a:xfrm>
        </p:grpSpPr>
        <p:sp>
          <p:nvSpPr>
            <p:cNvPr id="1587" name="Google Shape;1587;g364da439aa6_0_534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364da439aa6_0_534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9" name="Google Shape;1589;g364da439aa6_0_534"/>
          <p:cNvSpPr txBox="1"/>
          <p:nvPr/>
        </p:nvSpPr>
        <p:spPr>
          <a:xfrm>
            <a:off x="9002996" y="4832707"/>
            <a:ext cx="2148000" cy="36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Arial"/>
              <a:buNone/>
            </a:pPr>
            <a:r>
              <a:rPr lang="en-US" sz="2363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3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g364da439aa6_0_534"/>
          <p:cNvSpPr txBox="1"/>
          <p:nvPr/>
        </p:nvSpPr>
        <p:spPr>
          <a:xfrm>
            <a:off x="8888186" y="5643778"/>
            <a:ext cx="2496300" cy="1923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</a:t>
            </a:r>
            <a:r>
              <a:rPr lang="en-US" sz="1477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$ 5.400,00/mês</a:t>
            </a:r>
            <a:endParaRPr sz="11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5.000 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R$ 1,02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g364da439aa6_0_534"/>
          <p:cNvSpPr/>
          <p:nvPr/>
        </p:nvSpPr>
        <p:spPr>
          <a:xfrm>
            <a:off x="8881003" y="6323077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2" name="Google Shape;1592;g364da439aa6_0_534"/>
          <p:cNvSpPr/>
          <p:nvPr/>
        </p:nvSpPr>
        <p:spPr>
          <a:xfrm>
            <a:off x="8881003" y="6995351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3" name="Google Shape;1593;g364da439aa6_0_534"/>
          <p:cNvSpPr/>
          <p:nvPr/>
        </p:nvSpPr>
        <p:spPr>
          <a:xfrm>
            <a:off x="8881003" y="5650823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594" name="Google Shape;1594;g364da439aa6_0_534"/>
          <p:cNvGrpSpPr/>
          <p:nvPr/>
        </p:nvGrpSpPr>
        <p:grpSpPr>
          <a:xfrm>
            <a:off x="11684742" y="4650950"/>
            <a:ext cx="2899563" cy="3146289"/>
            <a:chOff x="0" y="0"/>
            <a:chExt cx="5234813" cy="5680248"/>
          </a:xfrm>
        </p:grpSpPr>
        <p:sp>
          <p:nvSpPr>
            <p:cNvPr id="1595" name="Google Shape;1595;g364da439aa6_0_534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364da439aa6_0_534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7" name="Google Shape;1597;g364da439aa6_0_534"/>
          <p:cNvSpPr txBox="1"/>
          <p:nvPr/>
        </p:nvSpPr>
        <p:spPr>
          <a:xfrm>
            <a:off x="12022167" y="4832707"/>
            <a:ext cx="2148000" cy="36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Arial"/>
              <a:buNone/>
            </a:pPr>
            <a:r>
              <a:rPr lang="en-US" sz="2363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4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g364da439aa6_0_534"/>
          <p:cNvSpPr txBox="1"/>
          <p:nvPr/>
        </p:nvSpPr>
        <p:spPr>
          <a:xfrm>
            <a:off x="11893288" y="5643778"/>
            <a:ext cx="2496300" cy="1923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/>
              <a:buNone/>
            </a:pPr>
            <a:r>
              <a:rPr lang="en-US" sz="1477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R$ 7.500,00/mês</a:t>
            </a:r>
            <a:endParaRPr sz="11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7.500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conversas com o Agente inclusas.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R$ 0,94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g364da439aa6_0_534"/>
          <p:cNvSpPr/>
          <p:nvPr/>
        </p:nvSpPr>
        <p:spPr>
          <a:xfrm>
            <a:off x="11900175" y="6323077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0" name="Google Shape;1600;g364da439aa6_0_534"/>
          <p:cNvSpPr/>
          <p:nvPr/>
        </p:nvSpPr>
        <p:spPr>
          <a:xfrm>
            <a:off x="11900175" y="6995351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1" name="Google Shape;1601;g364da439aa6_0_534"/>
          <p:cNvSpPr/>
          <p:nvPr/>
        </p:nvSpPr>
        <p:spPr>
          <a:xfrm>
            <a:off x="11900175" y="5650823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g3776a57a795_0_832"/>
          <p:cNvPicPr preferRelativeResize="0"/>
          <p:nvPr/>
        </p:nvPicPr>
        <p:blipFill rotWithShape="1">
          <a:blip r:embed="rId3">
            <a:alphaModFix/>
          </a:blip>
          <a:srcRect t="1370" r="21593"/>
          <a:stretch/>
        </p:blipFill>
        <p:spPr>
          <a:xfrm rot="5400000">
            <a:off x="3952962" y="-4393562"/>
            <a:ext cx="10284026" cy="186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g3776a57a795_0_832"/>
          <p:cNvPicPr preferRelativeResize="0"/>
          <p:nvPr/>
        </p:nvPicPr>
        <p:blipFill rotWithShape="1">
          <a:blip r:embed="rId4">
            <a:alphaModFix/>
          </a:blip>
          <a:srcRect l="4734" b="3157"/>
          <a:stretch/>
        </p:blipFill>
        <p:spPr>
          <a:xfrm>
            <a:off x="-214800" y="99225"/>
            <a:ext cx="2526500" cy="99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g3776a57a795_0_8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9325" y="190893"/>
            <a:ext cx="1889225" cy="424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3" name="Google Shape;1613;g3776a57a795_0_832"/>
          <p:cNvGrpSpPr/>
          <p:nvPr/>
        </p:nvGrpSpPr>
        <p:grpSpPr>
          <a:xfrm>
            <a:off x="1561151" y="3537065"/>
            <a:ext cx="3926110" cy="4260186"/>
            <a:chOff x="0" y="0"/>
            <a:chExt cx="5234813" cy="5680248"/>
          </a:xfrm>
        </p:grpSpPr>
        <p:sp>
          <p:nvSpPr>
            <p:cNvPr id="1614" name="Google Shape;1614;g3776a57a795_0_832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3776a57a795_0_832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6" name="Google Shape;1616;g3776a57a795_0_832"/>
          <p:cNvSpPr txBox="1"/>
          <p:nvPr/>
        </p:nvSpPr>
        <p:spPr>
          <a:xfrm>
            <a:off x="1941830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g3776a57a795_0_832"/>
          <p:cNvSpPr txBox="1"/>
          <p:nvPr/>
        </p:nvSpPr>
        <p:spPr>
          <a:xfrm>
            <a:off x="180122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R$ 1.200,00/mês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1.000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R$ 1,14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g3776a57a795_0_832"/>
          <p:cNvSpPr/>
          <p:nvPr/>
        </p:nvSpPr>
        <p:spPr>
          <a:xfrm>
            <a:off x="1791701" y="580114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9" name="Google Shape;1619;g3776a57a795_0_832"/>
          <p:cNvSpPr/>
          <p:nvPr/>
        </p:nvSpPr>
        <p:spPr>
          <a:xfrm>
            <a:off x="1791701" y="671142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0" name="Google Shape;1620;g3776a57a795_0_832"/>
          <p:cNvSpPr/>
          <p:nvPr/>
        </p:nvSpPr>
        <p:spPr>
          <a:xfrm>
            <a:off x="1791701" y="489090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21" name="Google Shape;1621;g3776a57a795_0_832"/>
          <p:cNvGrpSpPr/>
          <p:nvPr/>
        </p:nvGrpSpPr>
        <p:grpSpPr>
          <a:xfrm>
            <a:off x="5646401" y="3537065"/>
            <a:ext cx="3926110" cy="4260186"/>
            <a:chOff x="0" y="0"/>
            <a:chExt cx="5234813" cy="5680248"/>
          </a:xfrm>
        </p:grpSpPr>
        <p:sp>
          <p:nvSpPr>
            <p:cNvPr id="1622" name="Google Shape;1622;g3776a57a795_0_832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3776a57a795_0_832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4" name="Google Shape;1624;g3776a57a795_0_832"/>
          <p:cNvSpPr txBox="1"/>
          <p:nvPr/>
        </p:nvSpPr>
        <p:spPr>
          <a:xfrm>
            <a:off x="6103282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g3776a57a795_0_832"/>
          <p:cNvSpPr txBox="1"/>
          <p:nvPr/>
        </p:nvSpPr>
        <p:spPr>
          <a:xfrm>
            <a:off x="591017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R$ 2.850,00/mês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2.500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R$ 1,08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g3776a57a795_0_832"/>
          <p:cNvSpPr/>
          <p:nvPr/>
        </p:nvSpPr>
        <p:spPr>
          <a:xfrm>
            <a:off x="5906151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7" name="Google Shape;1627;g3776a57a795_0_832"/>
          <p:cNvSpPr/>
          <p:nvPr/>
        </p:nvSpPr>
        <p:spPr>
          <a:xfrm>
            <a:off x="5906151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8" name="Google Shape;1628;g3776a57a795_0_832"/>
          <p:cNvSpPr/>
          <p:nvPr/>
        </p:nvSpPr>
        <p:spPr>
          <a:xfrm>
            <a:off x="5906151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29" name="Google Shape;1629;g3776a57a795_0_832"/>
          <p:cNvGrpSpPr/>
          <p:nvPr/>
        </p:nvGrpSpPr>
        <p:grpSpPr>
          <a:xfrm>
            <a:off x="9734426" y="3537065"/>
            <a:ext cx="3926110" cy="4260186"/>
            <a:chOff x="0" y="0"/>
            <a:chExt cx="5234813" cy="5680248"/>
          </a:xfrm>
        </p:grpSpPr>
        <p:sp>
          <p:nvSpPr>
            <p:cNvPr id="1630" name="Google Shape;1630;g3776a57a795_0_832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3776a57a795_0_832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2" name="Google Shape;1632;g3776a57a795_0_832"/>
          <p:cNvSpPr txBox="1"/>
          <p:nvPr/>
        </p:nvSpPr>
        <p:spPr>
          <a:xfrm>
            <a:off x="10191307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g3776a57a795_0_832"/>
          <p:cNvSpPr txBox="1"/>
          <p:nvPr/>
        </p:nvSpPr>
        <p:spPr>
          <a:xfrm>
            <a:off x="10035851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</a:t>
            </a: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$ 5.400,00/mês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5.000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R$ 1,02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g3776a57a795_0_832"/>
          <p:cNvSpPr/>
          <p:nvPr/>
        </p:nvSpPr>
        <p:spPr>
          <a:xfrm>
            <a:off x="10026126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5" name="Google Shape;1635;g3776a57a795_0_832"/>
          <p:cNvSpPr/>
          <p:nvPr/>
        </p:nvSpPr>
        <p:spPr>
          <a:xfrm>
            <a:off x="10026126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6" name="Google Shape;1636;g3776a57a795_0_832"/>
          <p:cNvSpPr/>
          <p:nvPr/>
        </p:nvSpPr>
        <p:spPr>
          <a:xfrm>
            <a:off x="10026126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37" name="Google Shape;1637;g3776a57a795_0_832"/>
          <p:cNvGrpSpPr/>
          <p:nvPr/>
        </p:nvGrpSpPr>
        <p:grpSpPr>
          <a:xfrm>
            <a:off x="13822451" y="3537065"/>
            <a:ext cx="3926110" cy="4260186"/>
            <a:chOff x="0" y="0"/>
            <a:chExt cx="5234813" cy="5680248"/>
          </a:xfrm>
        </p:grpSpPr>
        <p:sp>
          <p:nvSpPr>
            <p:cNvPr id="1638" name="Google Shape;1638;g3776a57a795_0_832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3776a57a795_0_832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0" name="Google Shape;1640;g3776a57a795_0_832"/>
          <p:cNvSpPr txBox="1"/>
          <p:nvPr/>
        </p:nvSpPr>
        <p:spPr>
          <a:xfrm>
            <a:off x="14279332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g3776a57a795_0_832"/>
          <p:cNvSpPr txBox="1"/>
          <p:nvPr/>
        </p:nvSpPr>
        <p:spPr>
          <a:xfrm>
            <a:off x="1410482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R$ 7.500,00/mês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7.500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R$ 0,94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g3776a57a795_0_832"/>
          <p:cNvSpPr/>
          <p:nvPr/>
        </p:nvSpPr>
        <p:spPr>
          <a:xfrm>
            <a:off x="14114151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3" name="Google Shape;1643;g3776a57a795_0_832"/>
          <p:cNvSpPr/>
          <p:nvPr/>
        </p:nvSpPr>
        <p:spPr>
          <a:xfrm>
            <a:off x="14114151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4" name="Google Shape;1644;g3776a57a795_0_832"/>
          <p:cNvSpPr/>
          <p:nvPr/>
        </p:nvSpPr>
        <p:spPr>
          <a:xfrm>
            <a:off x="14114151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5" name="Google Shape;1645;g3776a57a795_0_832"/>
          <p:cNvSpPr txBox="1"/>
          <p:nvPr/>
        </p:nvSpPr>
        <p:spPr>
          <a:xfrm>
            <a:off x="2308800" y="-76825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Agent</a:t>
            </a:r>
            <a:endParaRPr sz="1400" i="0" u="none" strike="noStrike" cap="none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8F0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81ac1d229_0_124"/>
          <p:cNvSpPr txBox="1"/>
          <p:nvPr/>
        </p:nvSpPr>
        <p:spPr>
          <a:xfrm>
            <a:off x="10329513" y="421650"/>
            <a:ext cx="28203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20"/>
              <a:buFont typeface="Arial"/>
              <a:buNone/>
            </a:pPr>
            <a:r>
              <a:rPr lang="en-US" sz="572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Sobre 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Google Shape;547;g3781ac1d229_0_124"/>
          <p:cNvGrpSpPr/>
          <p:nvPr/>
        </p:nvGrpSpPr>
        <p:grpSpPr>
          <a:xfrm>
            <a:off x="9754250" y="1718050"/>
            <a:ext cx="4039677" cy="2439009"/>
            <a:chOff x="0" y="-9525"/>
            <a:chExt cx="1100100" cy="664200"/>
          </a:xfrm>
        </p:grpSpPr>
        <p:sp>
          <p:nvSpPr>
            <p:cNvPr id="548" name="Google Shape;548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g3781ac1d229_0_124"/>
          <p:cNvSpPr txBox="1"/>
          <p:nvPr/>
        </p:nvSpPr>
        <p:spPr>
          <a:xfrm>
            <a:off x="10039651" y="2073470"/>
            <a:ext cx="34683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Font typeface="Arial"/>
              <a:buNone/>
            </a:pPr>
            <a:r>
              <a:rPr lang="en-US" sz="1629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Spin-off do </a:t>
            </a:r>
            <a:r>
              <a:rPr lang="en-US" sz="162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Grupo Squadra</a:t>
            </a:r>
            <a:r>
              <a:rPr lang="en-US" sz="1629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Especializados no desenvolvimento de Contatos Inteligentes que potencializam o atendimento, marketing e as vendas dos serviços de nossos clientes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g3781ac1d229_0_124"/>
          <p:cNvGrpSpPr/>
          <p:nvPr/>
        </p:nvGrpSpPr>
        <p:grpSpPr>
          <a:xfrm>
            <a:off x="13987009" y="4307173"/>
            <a:ext cx="4039677" cy="2439009"/>
            <a:chOff x="0" y="-9525"/>
            <a:chExt cx="1100100" cy="664200"/>
          </a:xfrm>
        </p:grpSpPr>
        <p:sp>
          <p:nvSpPr>
            <p:cNvPr id="552" name="Google Shape;552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g3781ac1d229_0_124"/>
          <p:cNvSpPr txBox="1"/>
          <p:nvPr/>
        </p:nvSpPr>
        <p:spPr>
          <a:xfrm>
            <a:off x="14598952" y="4550956"/>
            <a:ext cx="2815200" cy="1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80"/>
              <a:buFont typeface="Arial"/>
              <a:buNone/>
            </a:pPr>
            <a:r>
              <a:rPr lang="en-US" sz="607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+ </a:t>
            </a:r>
            <a:r>
              <a:rPr lang="en-US" sz="6079" b="1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10</a:t>
            </a:r>
            <a:r>
              <a:rPr lang="en-US" sz="607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00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1"/>
              <a:buFont typeface="Arial"/>
              <a:buNone/>
            </a:pPr>
            <a:r>
              <a:rPr lang="en-US" sz="2141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projetos realizados em parceria com a Blip.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g3781ac1d229_0_124"/>
          <p:cNvGrpSpPr/>
          <p:nvPr/>
        </p:nvGrpSpPr>
        <p:grpSpPr>
          <a:xfrm>
            <a:off x="9754250" y="6896295"/>
            <a:ext cx="4039677" cy="2439009"/>
            <a:chOff x="0" y="-9525"/>
            <a:chExt cx="1100100" cy="664200"/>
          </a:xfrm>
        </p:grpSpPr>
        <p:sp>
          <p:nvSpPr>
            <p:cNvPr id="556" name="Google Shape;556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g3781ac1d229_0_124"/>
          <p:cNvSpPr txBox="1"/>
          <p:nvPr/>
        </p:nvSpPr>
        <p:spPr>
          <a:xfrm>
            <a:off x="10039594" y="7131551"/>
            <a:ext cx="3468300" cy="1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7"/>
              <a:buFont typeface="Arial"/>
              <a:buNone/>
            </a:pPr>
            <a:r>
              <a:rPr lang="en-US" sz="1936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Especialista na implementação de </a:t>
            </a:r>
            <a:r>
              <a:rPr lang="en-US" sz="1936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Agentes de IA</a:t>
            </a:r>
            <a:r>
              <a:rPr lang="en-US" sz="1936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para e-commerce (Personal Shopper) bem como em outros setores do mercado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g3781ac1d229_0_124"/>
          <p:cNvGrpSpPr/>
          <p:nvPr/>
        </p:nvGrpSpPr>
        <p:grpSpPr>
          <a:xfrm>
            <a:off x="13987009" y="6896295"/>
            <a:ext cx="4039677" cy="2439009"/>
            <a:chOff x="0" y="-9525"/>
            <a:chExt cx="1100100" cy="664200"/>
          </a:xfrm>
        </p:grpSpPr>
        <p:sp>
          <p:nvSpPr>
            <p:cNvPr id="560" name="Google Shape;560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g3781ac1d229_0_124"/>
          <p:cNvSpPr txBox="1"/>
          <p:nvPr/>
        </p:nvSpPr>
        <p:spPr>
          <a:xfrm>
            <a:off x="14280303" y="7664729"/>
            <a:ext cx="34524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lang="en-US" sz="2376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Digital de ponta a ponta.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lang="en-US" sz="2376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Esse é nosso core.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g3781ac1d229_0_124"/>
          <p:cNvGrpSpPr/>
          <p:nvPr/>
        </p:nvGrpSpPr>
        <p:grpSpPr>
          <a:xfrm>
            <a:off x="9754250" y="4307173"/>
            <a:ext cx="4039677" cy="2439009"/>
            <a:chOff x="0" y="-9525"/>
            <a:chExt cx="1100100" cy="664200"/>
          </a:xfrm>
        </p:grpSpPr>
        <p:sp>
          <p:nvSpPr>
            <p:cNvPr id="564" name="Google Shape;564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g3781ac1d229_0_124"/>
          <p:cNvSpPr txBox="1"/>
          <p:nvPr/>
        </p:nvSpPr>
        <p:spPr>
          <a:xfrm>
            <a:off x="10039582" y="4852111"/>
            <a:ext cx="34683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+ de 4 anos de mercado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Mais de 60 funcionários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+ 500 clientes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" name="Google Shape;567;g3781ac1d229_0_124"/>
          <p:cNvGrpSpPr/>
          <p:nvPr/>
        </p:nvGrpSpPr>
        <p:grpSpPr>
          <a:xfrm>
            <a:off x="13987009" y="1718050"/>
            <a:ext cx="4039677" cy="2439009"/>
            <a:chOff x="0" y="-9525"/>
            <a:chExt cx="1100100" cy="664200"/>
          </a:xfrm>
        </p:grpSpPr>
        <p:sp>
          <p:nvSpPr>
            <p:cNvPr id="568" name="Google Shape;568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0" name="Google Shape;570;g3781ac1d229_0_124"/>
          <p:cNvSpPr txBox="1"/>
          <p:nvPr/>
        </p:nvSpPr>
        <p:spPr>
          <a:xfrm>
            <a:off x="14253986" y="2065567"/>
            <a:ext cx="31602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Estratégia digital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Design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Tecnologia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Operação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g3781ac1d229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5" y="-317281"/>
            <a:ext cx="9496425" cy="910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g3781ac1d229_0_124"/>
          <p:cNvGrpSpPr/>
          <p:nvPr/>
        </p:nvGrpSpPr>
        <p:grpSpPr>
          <a:xfrm>
            <a:off x="13022607" y="297223"/>
            <a:ext cx="3560268" cy="1067384"/>
            <a:chOff x="3508270" y="5538975"/>
            <a:chExt cx="4017454" cy="1204450"/>
          </a:xfrm>
        </p:grpSpPr>
        <p:pic>
          <p:nvPicPr>
            <p:cNvPr id="573" name="Google Shape;573;g3781ac1d229_0_124" title="DigitalBot_integral_horizontal_rgb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g3781ac1d229_0_124" title="DigitalBot_negativo_horizontal_rgb.png"/>
            <p:cNvPicPr preferRelativeResize="0"/>
            <p:nvPr/>
          </p:nvPicPr>
          <p:blipFill rotWithShape="1">
            <a:blip r:embed="rId5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g3776a57a795_0_875"/>
          <p:cNvPicPr preferRelativeResize="0"/>
          <p:nvPr/>
        </p:nvPicPr>
        <p:blipFill rotWithShape="1">
          <a:blip r:embed="rId3">
            <a:alphaModFix/>
          </a:blip>
          <a:srcRect t="1370" r="21593"/>
          <a:stretch/>
        </p:blipFill>
        <p:spPr>
          <a:xfrm rot="5400000">
            <a:off x="4001986" y="-3996038"/>
            <a:ext cx="10284026" cy="1827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g3776a57a795_0_875"/>
          <p:cNvPicPr preferRelativeResize="0"/>
          <p:nvPr/>
        </p:nvPicPr>
        <p:blipFill rotWithShape="1">
          <a:blip r:embed="rId4">
            <a:alphaModFix/>
          </a:blip>
          <a:srcRect l="4734" b="3157"/>
          <a:stretch/>
        </p:blipFill>
        <p:spPr>
          <a:xfrm>
            <a:off x="5950" y="325025"/>
            <a:ext cx="2526500" cy="99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g3776a57a795_0_8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95200" y="263068"/>
            <a:ext cx="1889225" cy="424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7" name="Google Shape;1657;g3776a57a795_0_875"/>
          <p:cNvGrpSpPr/>
          <p:nvPr/>
        </p:nvGrpSpPr>
        <p:grpSpPr>
          <a:xfrm>
            <a:off x="1561151" y="3537065"/>
            <a:ext cx="3926110" cy="4260186"/>
            <a:chOff x="0" y="0"/>
            <a:chExt cx="5234813" cy="5680248"/>
          </a:xfrm>
        </p:grpSpPr>
        <p:sp>
          <p:nvSpPr>
            <p:cNvPr id="1658" name="Google Shape;1658;g3776a57a795_0_875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3776a57a795_0_875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0" name="Google Shape;1660;g3776a57a795_0_875"/>
          <p:cNvSpPr txBox="1"/>
          <p:nvPr/>
        </p:nvSpPr>
        <p:spPr>
          <a:xfrm>
            <a:off x="1941830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g3776a57a795_0_875"/>
          <p:cNvSpPr txBox="1"/>
          <p:nvPr/>
        </p:nvSpPr>
        <p:spPr>
          <a:xfrm>
            <a:off x="180122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R$ 8.200,00/mês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10.000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R$ 0,88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g3776a57a795_0_875"/>
          <p:cNvSpPr/>
          <p:nvPr/>
        </p:nvSpPr>
        <p:spPr>
          <a:xfrm>
            <a:off x="1791701" y="580114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3" name="Google Shape;1663;g3776a57a795_0_875"/>
          <p:cNvSpPr/>
          <p:nvPr/>
        </p:nvSpPr>
        <p:spPr>
          <a:xfrm>
            <a:off x="1791701" y="671142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4" name="Google Shape;1664;g3776a57a795_0_875"/>
          <p:cNvSpPr/>
          <p:nvPr/>
        </p:nvSpPr>
        <p:spPr>
          <a:xfrm>
            <a:off x="1791701" y="489090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65" name="Google Shape;1665;g3776a57a795_0_875"/>
          <p:cNvGrpSpPr/>
          <p:nvPr/>
        </p:nvGrpSpPr>
        <p:grpSpPr>
          <a:xfrm>
            <a:off x="5646401" y="3537065"/>
            <a:ext cx="3926110" cy="4260186"/>
            <a:chOff x="0" y="0"/>
            <a:chExt cx="5234813" cy="5680248"/>
          </a:xfrm>
        </p:grpSpPr>
        <p:sp>
          <p:nvSpPr>
            <p:cNvPr id="1666" name="Google Shape;1666;g3776a57a795_0_875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g3776a57a795_0_875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8" name="Google Shape;1668;g3776a57a795_0_875"/>
          <p:cNvSpPr txBox="1"/>
          <p:nvPr/>
        </p:nvSpPr>
        <p:spPr>
          <a:xfrm>
            <a:off x="6103282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g3776a57a795_0_875"/>
          <p:cNvSpPr txBox="1"/>
          <p:nvPr/>
        </p:nvSpPr>
        <p:spPr>
          <a:xfrm>
            <a:off x="591017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R$ 21.600,00/mês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30.000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R$ 0,82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g3776a57a795_0_875"/>
          <p:cNvSpPr/>
          <p:nvPr/>
        </p:nvSpPr>
        <p:spPr>
          <a:xfrm>
            <a:off x="5906151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1" name="Google Shape;1671;g3776a57a795_0_875"/>
          <p:cNvSpPr/>
          <p:nvPr/>
        </p:nvSpPr>
        <p:spPr>
          <a:xfrm>
            <a:off x="5906151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2" name="Google Shape;1672;g3776a57a795_0_875"/>
          <p:cNvSpPr/>
          <p:nvPr/>
        </p:nvSpPr>
        <p:spPr>
          <a:xfrm>
            <a:off x="5906151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3" name="Google Shape;1673;g3776a57a795_0_875"/>
          <p:cNvGrpSpPr/>
          <p:nvPr/>
        </p:nvGrpSpPr>
        <p:grpSpPr>
          <a:xfrm>
            <a:off x="9734426" y="3537065"/>
            <a:ext cx="3926110" cy="4260186"/>
            <a:chOff x="0" y="0"/>
            <a:chExt cx="5234813" cy="5680248"/>
          </a:xfrm>
        </p:grpSpPr>
        <p:sp>
          <p:nvSpPr>
            <p:cNvPr id="1674" name="Google Shape;1674;g3776a57a795_0_875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3776a57a795_0_875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6" name="Google Shape;1676;g3776a57a795_0_875"/>
          <p:cNvSpPr txBox="1"/>
          <p:nvPr/>
        </p:nvSpPr>
        <p:spPr>
          <a:xfrm>
            <a:off x="10191307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g3776a57a795_0_875"/>
          <p:cNvSpPr txBox="1"/>
          <p:nvPr/>
        </p:nvSpPr>
        <p:spPr>
          <a:xfrm>
            <a:off x="10035851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R$ 33.000,00/mês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60.000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R$ 0,76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g3776a57a795_0_875"/>
          <p:cNvSpPr/>
          <p:nvPr/>
        </p:nvSpPr>
        <p:spPr>
          <a:xfrm>
            <a:off x="10026126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9" name="Google Shape;1679;g3776a57a795_0_875"/>
          <p:cNvSpPr/>
          <p:nvPr/>
        </p:nvSpPr>
        <p:spPr>
          <a:xfrm>
            <a:off x="10026126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0" name="Google Shape;1680;g3776a57a795_0_875"/>
          <p:cNvSpPr/>
          <p:nvPr/>
        </p:nvSpPr>
        <p:spPr>
          <a:xfrm>
            <a:off x="10026126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81" name="Google Shape;1681;g3776a57a795_0_875"/>
          <p:cNvGrpSpPr/>
          <p:nvPr/>
        </p:nvGrpSpPr>
        <p:grpSpPr>
          <a:xfrm>
            <a:off x="13822451" y="3537065"/>
            <a:ext cx="3926110" cy="4260186"/>
            <a:chOff x="0" y="0"/>
            <a:chExt cx="5234813" cy="5680248"/>
          </a:xfrm>
        </p:grpSpPr>
        <p:sp>
          <p:nvSpPr>
            <p:cNvPr id="1682" name="Google Shape;1682;g3776a57a795_0_875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g3776a57a795_0_875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4" name="Google Shape;1684;g3776a57a795_0_875"/>
          <p:cNvSpPr txBox="1"/>
          <p:nvPr/>
        </p:nvSpPr>
        <p:spPr>
          <a:xfrm>
            <a:off x="14279332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g3776a57a795_0_875"/>
          <p:cNvSpPr txBox="1"/>
          <p:nvPr/>
        </p:nvSpPr>
        <p:spPr>
          <a:xfrm>
            <a:off x="1410482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R$ 60.000,00/mês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100.500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R$ 0,70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g3776a57a795_0_875"/>
          <p:cNvSpPr/>
          <p:nvPr/>
        </p:nvSpPr>
        <p:spPr>
          <a:xfrm>
            <a:off x="14114151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7" name="Google Shape;1687;g3776a57a795_0_875"/>
          <p:cNvSpPr/>
          <p:nvPr/>
        </p:nvSpPr>
        <p:spPr>
          <a:xfrm>
            <a:off x="14114151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8" name="Google Shape;1688;g3776a57a795_0_875"/>
          <p:cNvSpPr/>
          <p:nvPr/>
        </p:nvSpPr>
        <p:spPr>
          <a:xfrm>
            <a:off x="14114151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9" name="Google Shape;1689;g3776a57a795_0_875"/>
          <p:cNvSpPr txBox="1"/>
          <p:nvPr/>
        </p:nvSpPr>
        <p:spPr>
          <a:xfrm>
            <a:off x="2385625" y="122900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Agent</a:t>
            </a:r>
            <a:endParaRPr sz="1400" i="0" u="none" strike="noStrike" cap="none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776a57a795_0_1330"/>
          <p:cNvSpPr/>
          <p:nvPr/>
        </p:nvSpPr>
        <p:spPr>
          <a:xfrm>
            <a:off x="2381724" y="3687838"/>
            <a:ext cx="3523200" cy="641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Único Total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5" name="Google Shape;1695;g3776a57a795_0_1330"/>
          <p:cNvSpPr/>
          <p:nvPr/>
        </p:nvSpPr>
        <p:spPr>
          <a:xfrm>
            <a:off x="1719738" y="4329248"/>
            <a:ext cx="4479600" cy="11820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Criação Fluxo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XXX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6" name="Google Shape;1696;g3776a57a795_0_1330"/>
          <p:cNvSpPr/>
          <p:nvPr/>
        </p:nvSpPr>
        <p:spPr>
          <a:xfrm>
            <a:off x="7396749" y="2607953"/>
            <a:ext cx="3523200" cy="641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Mensal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7" name="Google Shape;1697;g3776a57a795_0_1330"/>
          <p:cNvSpPr/>
          <p:nvPr/>
        </p:nvSpPr>
        <p:spPr>
          <a:xfrm>
            <a:off x="6889988" y="3214607"/>
            <a:ext cx="4479600" cy="42600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Sustentação: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       (opcional e sugerido)</a:t>
            </a:r>
            <a:endParaRPr sz="2600" b="1" i="0" u="none" strike="noStrike" cap="none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Hospedagem API Agente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R$ 350,00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Pacote Sessões Agente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  </a:t>
            </a: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(sugerido)</a:t>
            </a:r>
            <a:endParaRPr sz="2600" b="1" i="0" u="none" strike="noStrike" cap="none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8" name="Google Shape;1698;g3776a57a795_0_1330"/>
          <p:cNvSpPr/>
          <p:nvPr/>
        </p:nvSpPr>
        <p:spPr>
          <a:xfrm>
            <a:off x="13130483" y="3596931"/>
            <a:ext cx="3523200" cy="8130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Variável 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9" name="Google Shape;1699;g3776a57a795_0_1330"/>
          <p:cNvSpPr/>
          <p:nvPr/>
        </p:nvSpPr>
        <p:spPr>
          <a:xfrm>
            <a:off x="12652175" y="4282177"/>
            <a:ext cx="4479600" cy="16044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Por Sessão extra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500" b="0" i="0" u="none" strike="noStrike" cap="none">
              <a:solidFill>
                <a:srgbClr val="B3D4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0" name="Google Shape;1700;g3776a57a795_0_1330"/>
          <p:cNvSpPr txBox="1"/>
          <p:nvPr/>
        </p:nvSpPr>
        <p:spPr>
          <a:xfrm>
            <a:off x="4572000" y="213200"/>
            <a:ext cx="9437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Resumo de Investimentos</a:t>
            </a:r>
            <a:endParaRPr sz="1400" i="0" u="none" strike="noStrike" cap="none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701" name="Google Shape;1701;g3776a57a795_0_1330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1027175" y="-1671075"/>
            <a:ext cx="5799501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g3776a57a795_0_1330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648954c2d8_0_174"/>
          <p:cNvSpPr txBox="1"/>
          <p:nvPr/>
        </p:nvSpPr>
        <p:spPr>
          <a:xfrm>
            <a:off x="1489800" y="1544750"/>
            <a:ext cx="16466400" cy="10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Forma de pagamento ser</a:t>
            </a:r>
            <a:endParaRPr sz="1800">
              <a:solidFill>
                <a:srgbClr val="351C7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viços:</a:t>
            </a:r>
            <a:endParaRPr sz="2200" b="0" i="0" u="none" strike="noStrike" cap="none">
              <a:solidFill>
                <a:srgbClr val="351C7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93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Os pagamentos serão realizados em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duas parcelas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com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vencimento em até 10 dias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após a emissão da nota fiscal, sendo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50% do valor no aceite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da proposta e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50% na entrega dos serviços.</a:t>
            </a:r>
            <a:endParaRPr sz="22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Prazo para o desenvolvimento: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XX</a:t>
            </a: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dias corridos.</a:t>
            </a: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000" b="1">
                <a:solidFill>
                  <a:srgbClr val="E60F10"/>
                </a:solidFill>
                <a:latin typeface="Lexend"/>
                <a:ea typeface="Lexend"/>
                <a:cs typeface="Lexend"/>
                <a:sym typeface="Lexend"/>
              </a:rPr>
              <a:t>[INFORMAR O PRAZO DE DESENVOLVIMENTO DO PROJETO]</a:t>
            </a:r>
            <a:endParaRPr sz="22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200" b="0" i="0" u="none" strike="noStrike" cap="none">
              <a:solidFill>
                <a:srgbClr val="21212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Forma de pagamento dos valores mensais: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Até o dia 10 do mês subsequente.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partir do aceite desta proposta o cliente autoriza a DigitalBot, a realizar a divulgação do projeto finalizado em formato de Case de Sucesso.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DigitalBot compromete-se a manter sob total sigilo, as informações técnicas e administrativas, classificadas como confidenciais fornecidas pela Contratante.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</a:t>
            </a: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Obs: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000" b="0" i="1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Havendo atraso no pagamento de quaisquer parcelas incidirão, desde a data do vencimento, correção monetária pelo índice do INPC/IBGE, ou outro que venha substituí-lo, juros de mora de 1% a.m. (um por cento ao mês) e multa moratória de 10% (dez por cento). As notas fiscais deverão ser emitidas para o Cliente, que deverá realizar o pagamento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1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2200" b="0" i="1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08" name="Google Shape;1708;g3648954c2d8_0_174"/>
          <p:cNvSpPr txBox="1"/>
          <p:nvPr/>
        </p:nvSpPr>
        <p:spPr>
          <a:xfrm>
            <a:off x="2202525" y="288500"/>
            <a:ext cx="867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Condições Comerciais 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710" name="Google Shape;1710;g3648954c2d8_0_174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245300" y="411150"/>
            <a:ext cx="2466600" cy="98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Google Shape;17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5" y="-61325"/>
            <a:ext cx="18288000" cy="1150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40"/>
          <p:cNvSpPr txBox="1"/>
          <p:nvPr/>
        </p:nvSpPr>
        <p:spPr>
          <a:xfrm>
            <a:off x="4908574" y="3028656"/>
            <a:ext cx="8807425" cy="20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49"/>
              <a:buFont typeface="Arial"/>
              <a:buNone/>
            </a:pPr>
            <a:r>
              <a:rPr lang="en-US" sz="12849" b="1" i="0" u="none" strike="noStrike" cap="none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OBRIGADO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40"/>
          <p:cNvSpPr txBox="1"/>
          <p:nvPr/>
        </p:nvSpPr>
        <p:spPr>
          <a:xfrm>
            <a:off x="6531382" y="7478847"/>
            <a:ext cx="6489279" cy="94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3"/>
              <a:buFont typeface="Arial"/>
              <a:buNone/>
            </a:pPr>
            <a:r>
              <a:rPr lang="en-US" sz="312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Nome Sobrenome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3"/>
              <a:buFont typeface="Arial"/>
              <a:buNone/>
            </a:pPr>
            <a:r>
              <a:rPr lang="en-US" sz="312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email@digitalbot.com.br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2" name="Google Shape;1722;p40"/>
          <p:cNvGrpSpPr/>
          <p:nvPr/>
        </p:nvGrpSpPr>
        <p:grpSpPr>
          <a:xfrm>
            <a:off x="6263127" y="4914562"/>
            <a:ext cx="5168857" cy="1549645"/>
            <a:chOff x="3508270" y="5538975"/>
            <a:chExt cx="4017454" cy="1204450"/>
          </a:xfrm>
        </p:grpSpPr>
        <p:pic>
          <p:nvPicPr>
            <p:cNvPr id="1723" name="Google Shape;1723;p40" title="DigitalBot_integral_horizontal_rgb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4" name="Google Shape;1724;p40" title="DigitalBot_negativo_horizontal_rgb.png"/>
            <p:cNvPicPr preferRelativeResize="0"/>
            <p:nvPr/>
          </p:nvPicPr>
          <p:blipFill rotWithShape="1">
            <a:blip r:embed="rId5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4ab0d36f6_0_404"/>
          <p:cNvSpPr/>
          <p:nvPr/>
        </p:nvSpPr>
        <p:spPr>
          <a:xfrm>
            <a:off x="-178524" y="-61325"/>
            <a:ext cx="9869016" cy="10626846"/>
          </a:xfrm>
          <a:custGeom>
            <a:avLst/>
            <a:gdLst/>
            <a:ahLst/>
            <a:cxnLst/>
            <a:rect l="l" t="t" r="r" b="b"/>
            <a:pathLst>
              <a:path w="9869016" h="10626846" extrusionOk="0">
                <a:moveTo>
                  <a:pt x="0" y="0"/>
                </a:moveTo>
                <a:lnTo>
                  <a:pt x="9869016" y="0"/>
                </a:lnTo>
                <a:lnTo>
                  <a:pt x="9869016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>
            <a:noFill/>
          </a:ln>
        </p:spPr>
      </p:sp>
      <p:sp>
        <p:nvSpPr>
          <p:cNvPr id="584" name="Google Shape;584;g364ab0d36f6_0_404"/>
          <p:cNvSpPr/>
          <p:nvPr/>
        </p:nvSpPr>
        <p:spPr>
          <a:xfrm>
            <a:off x="2818237" y="4452129"/>
            <a:ext cx="4737769" cy="929349"/>
          </a:xfrm>
          <a:custGeom>
            <a:avLst/>
            <a:gdLst/>
            <a:ahLst/>
            <a:cxnLst/>
            <a:rect l="l" t="t" r="r" b="b"/>
            <a:pathLst>
              <a:path w="4737769" h="929349" extrusionOk="0">
                <a:moveTo>
                  <a:pt x="0" y="0"/>
                </a:moveTo>
                <a:lnTo>
                  <a:pt x="4737769" y="0"/>
                </a:lnTo>
                <a:lnTo>
                  <a:pt x="4737769" y="929348"/>
                </a:lnTo>
                <a:lnTo>
                  <a:pt x="0" y="929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6467"/>
            </a:stretch>
          </a:blipFill>
          <a:ln>
            <a:noFill/>
          </a:ln>
        </p:spPr>
      </p:sp>
      <p:pic>
        <p:nvPicPr>
          <p:cNvPr id="585" name="Google Shape;585;g364ab0d36f6_0_404" title="Desenho sem títul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8515" y="-61332"/>
            <a:ext cx="11761039" cy="1179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364ab0d36f6_0_404"/>
          <p:cNvSpPr txBox="1"/>
          <p:nvPr/>
        </p:nvSpPr>
        <p:spPr>
          <a:xfrm>
            <a:off x="14217763" y="4422625"/>
            <a:ext cx="3483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75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rPr lang="en-US" sz="1792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Especialista em construir experiências digitais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364ab0d36f6_0_404"/>
          <p:cNvSpPr txBox="1"/>
          <p:nvPr/>
        </p:nvSpPr>
        <p:spPr>
          <a:xfrm>
            <a:off x="1520606" y="7797708"/>
            <a:ext cx="60354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7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Unidades de negócios que podem entrar em pontos específicos na jornada.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364ab0d36f6_0_404"/>
          <p:cNvSpPr txBox="1"/>
          <p:nvPr/>
        </p:nvSpPr>
        <p:spPr>
          <a:xfrm>
            <a:off x="1713806" y="6385765"/>
            <a:ext cx="58422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3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ACELERADORES PARA TRANSFORMAÇÃO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364ab0d36f6_0_404"/>
          <p:cNvSpPr txBox="1"/>
          <p:nvPr/>
        </p:nvSpPr>
        <p:spPr>
          <a:xfrm>
            <a:off x="672206" y="1437389"/>
            <a:ext cx="68838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TRANSFORMAÇÃO E EXPERIÊNCIA DIGITAL DE ENTREGA UNIFICADA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0" name="Google Shape;590;g364ab0d36f6_0_404"/>
          <p:cNvGrpSpPr/>
          <p:nvPr/>
        </p:nvGrpSpPr>
        <p:grpSpPr>
          <a:xfrm>
            <a:off x="10271456" y="6385786"/>
            <a:ext cx="7274975" cy="2685231"/>
            <a:chOff x="0" y="0"/>
            <a:chExt cx="9699967" cy="3580308"/>
          </a:xfrm>
        </p:grpSpPr>
        <p:sp>
          <p:nvSpPr>
            <p:cNvPr id="591" name="Google Shape;591;g364ab0d36f6_0_404"/>
            <p:cNvSpPr txBox="1"/>
            <p:nvPr/>
          </p:nvSpPr>
          <p:spPr>
            <a:xfrm>
              <a:off x="6668356" y="2999208"/>
              <a:ext cx="19089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EXPERIENCE HUB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&amp; COWORKING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364ab0d36f6_0_404"/>
            <p:cNvSpPr txBox="1"/>
            <p:nvPr/>
          </p:nvSpPr>
          <p:spPr>
            <a:xfrm>
              <a:off x="4012616" y="2999208"/>
              <a:ext cx="1572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GEO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INTELLIGENCE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364ab0d36f6_0_404"/>
            <p:cNvSpPr txBox="1"/>
            <p:nvPr/>
          </p:nvSpPr>
          <p:spPr>
            <a:xfrm>
              <a:off x="1632773" y="2999208"/>
              <a:ext cx="8553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SUPPLY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CHAIN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364ab0d36f6_0_404"/>
            <p:cNvSpPr/>
            <p:nvPr/>
          </p:nvSpPr>
          <p:spPr>
            <a:xfrm>
              <a:off x="6435724" y="2229605"/>
              <a:ext cx="2374073" cy="527117"/>
            </a:xfrm>
            <a:custGeom>
              <a:avLst/>
              <a:gdLst/>
              <a:ahLst/>
              <a:cxnLst/>
              <a:rect l="l" t="t" r="r" b="b"/>
              <a:pathLst>
                <a:path w="2374073" h="527117" extrusionOk="0">
                  <a:moveTo>
                    <a:pt x="0" y="0"/>
                  </a:moveTo>
                  <a:lnTo>
                    <a:pt x="2374073" y="0"/>
                  </a:lnTo>
                  <a:lnTo>
                    <a:pt x="2374073" y="527117"/>
                  </a:lnTo>
                  <a:lnTo>
                    <a:pt x="0" y="5271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5959" t="-54429" r="-13498" b="-54439"/>
              </a:stretch>
            </a:blipFill>
            <a:ln>
              <a:noFill/>
            </a:ln>
          </p:spPr>
        </p:sp>
        <p:sp>
          <p:nvSpPr>
            <p:cNvPr id="595" name="Google Shape;595;g364ab0d36f6_0_404"/>
            <p:cNvSpPr/>
            <p:nvPr/>
          </p:nvSpPr>
          <p:spPr>
            <a:xfrm>
              <a:off x="3758829" y="2156704"/>
              <a:ext cx="2153341" cy="672919"/>
            </a:xfrm>
            <a:custGeom>
              <a:avLst/>
              <a:gdLst/>
              <a:ahLst/>
              <a:cxnLst/>
              <a:rect l="l" t="t" r="r" b="b"/>
              <a:pathLst>
                <a:path w="2153341" h="672919" extrusionOk="0">
                  <a:moveTo>
                    <a:pt x="0" y="0"/>
                  </a:moveTo>
                  <a:lnTo>
                    <a:pt x="2153342" y="0"/>
                  </a:lnTo>
                  <a:lnTo>
                    <a:pt x="2153342" y="672919"/>
                  </a:lnTo>
                  <a:lnTo>
                    <a:pt x="0" y="6729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96" name="Google Shape;596;g364ab0d36f6_0_404"/>
            <p:cNvSpPr/>
            <p:nvPr/>
          </p:nvSpPr>
          <p:spPr>
            <a:xfrm>
              <a:off x="890170" y="2261967"/>
              <a:ext cx="2340509" cy="462393"/>
            </a:xfrm>
            <a:custGeom>
              <a:avLst/>
              <a:gdLst/>
              <a:ahLst/>
              <a:cxnLst/>
              <a:rect l="l" t="t" r="r" b="b"/>
              <a:pathLst>
                <a:path w="2340509" h="462393" extrusionOk="0">
                  <a:moveTo>
                    <a:pt x="0" y="0"/>
                  </a:moveTo>
                  <a:lnTo>
                    <a:pt x="2340509" y="0"/>
                  </a:lnTo>
                  <a:lnTo>
                    <a:pt x="2340509" y="462393"/>
                  </a:lnTo>
                  <a:lnTo>
                    <a:pt x="0" y="4623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97" name="Google Shape;597;g364ab0d36f6_0_404"/>
            <p:cNvSpPr txBox="1"/>
            <p:nvPr/>
          </p:nvSpPr>
          <p:spPr>
            <a:xfrm>
              <a:off x="333292" y="1115841"/>
              <a:ext cx="1443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CONSULTING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STRATEGY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364ab0d36f6_0_404"/>
            <p:cNvSpPr/>
            <p:nvPr/>
          </p:nvSpPr>
          <p:spPr>
            <a:xfrm>
              <a:off x="0" y="0"/>
              <a:ext cx="2110314" cy="933591"/>
            </a:xfrm>
            <a:custGeom>
              <a:avLst/>
              <a:gdLst/>
              <a:ahLst/>
              <a:cxnLst/>
              <a:rect l="l" t="t" r="r" b="b"/>
              <a:pathLst>
                <a:path w="2110314" h="933591" extrusionOk="0">
                  <a:moveTo>
                    <a:pt x="0" y="0"/>
                  </a:moveTo>
                  <a:lnTo>
                    <a:pt x="2110314" y="0"/>
                  </a:lnTo>
                  <a:lnTo>
                    <a:pt x="2110314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32549" t="-134613" r="-32549" b="-138535"/>
              </a:stretch>
            </a:blipFill>
            <a:ln>
              <a:noFill/>
            </a:ln>
          </p:spPr>
        </p:sp>
        <p:sp>
          <p:nvSpPr>
            <p:cNvPr id="599" name="Google Shape;599;g364ab0d36f6_0_404"/>
            <p:cNvSpPr txBox="1"/>
            <p:nvPr/>
          </p:nvSpPr>
          <p:spPr>
            <a:xfrm>
              <a:off x="3090173" y="1115841"/>
              <a:ext cx="10779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BUSINESS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AGILITY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364ab0d36f6_0_404"/>
            <p:cNvSpPr/>
            <p:nvPr/>
          </p:nvSpPr>
          <p:spPr>
            <a:xfrm>
              <a:off x="2574574" y="2753"/>
              <a:ext cx="2079021" cy="933591"/>
            </a:xfrm>
            <a:custGeom>
              <a:avLst/>
              <a:gdLst/>
              <a:ahLst/>
              <a:cxnLst/>
              <a:rect l="l" t="t" r="r" b="b"/>
              <a:pathLst>
                <a:path w="2079021" h="933591" extrusionOk="0">
                  <a:moveTo>
                    <a:pt x="0" y="0"/>
                  </a:moveTo>
                  <a:lnTo>
                    <a:pt x="2079021" y="0"/>
                  </a:lnTo>
                  <a:lnTo>
                    <a:pt x="2079021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l="-50036" t="-172753" r="-50036" b="-172740"/>
              </a:stretch>
            </a:blipFill>
            <a:ln>
              <a:noFill/>
            </a:ln>
          </p:spPr>
        </p:sp>
        <p:sp>
          <p:nvSpPr>
            <p:cNvPr id="601" name="Google Shape;601;g364ab0d36f6_0_404"/>
            <p:cNvSpPr txBox="1"/>
            <p:nvPr/>
          </p:nvSpPr>
          <p:spPr>
            <a:xfrm>
              <a:off x="5387508" y="1115841"/>
              <a:ext cx="1506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DIGITAL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AUTOMATION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364ab0d36f6_0_404"/>
            <p:cNvSpPr/>
            <p:nvPr/>
          </p:nvSpPr>
          <p:spPr>
            <a:xfrm>
              <a:off x="5117855" y="190296"/>
              <a:ext cx="2045849" cy="528965"/>
            </a:xfrm>
            <a:custGeom>
              <a:avLst/>
              <a:gdLst/>
              <a:ahLst/>
              <a:cxnLst/>
              <a:rect l="l" t="t" r="r" b="b"/>
              <a:pathLst>
                <a:path w="2045849" h="528965" extrusionOk="0">
                  <a:moveTo>
                    <a:pt x="0" y="0"/>
                  </a:moveTo>
                  <a:lnTo>
                    <a:pt x="2045849" y="0"/>
                  </a:lnTo>
                  <a:lnTo>
                    <a:pt x="2045849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03" name="Google Shape;603;g364ab0d36f6_0_404"/>
            <p:cNvSpPr txBox="1"/>
            <p:nvPr/>
          </p:nvSpPr>
          <p:spPr>
            <a:xfrm>
              <a:off x="7877660" y="1115841"/>
              <a:ext cx="1572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INTELLIGENCE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364ab0d36f6_0_404"/>
            <p:cNvSpPr/>
            <p:nvPr/>
          </p:nvSpPr>
          <p:spPr>
            <a:xfrm>
              <a:off x="7627964" y="190296"/>
              <a:ext cx="2072003" cy="528965"/>
            </a:xfrm>
            <a:custGeom>
              <a:avLst/>
              <a:gdLst/>
              <a:ahLst/>
              <a:cxnLst/>
              <a:rect l="l" t="t" r="r" b="b"/>
              <a:pathLst>
                <a:path w="2072003" h="528965" extrusionOk="0">
                  <a:moveTo>
                    <a:pt x="0" y="0"/>
                  </a:moveTo>
                  <a:lnTo>
                    <a:pt x="2072003" y="0"/>
                  </a:lnTo>
                  <a:lnTo>
                    <a:pt x="2072003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l="-2599" t="-77168" r="-2599" b="-77168"/>
              </a:stretch>
            </a:blipFill>
            <a:ln>
              <a:noFill/>
            </a:ln>
          </p:spPr>
        </p:sp>
      </p:grpSp>
      <p:pic>
        <p:nvPicPr>
          <p:cNvPr id="605" name="Google Shape;605;g364ab0d36f6_0_404" title="DigitalBot_integral_horizontal_rgb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116213" y="4064076"/>
            <a:ext cx="4394184" cy="1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64ab0d36f6_0_40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17483" y="1195550"/>
            <a:ext cx="4971268" cy="186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64ab0d36f6_0_404" title="DIGITALBOT_TECNOLOGIA_DA_INFORMACAO_LTDA_BR_Portuguese_2025_Certification_Badge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580050" y="0"/>
            <a:ext cx="1050575" cy="1485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g39ce4d7d117_0_0"/>
          <p:cNvGrpSpPr/>
          <p:nvPr/>
        </p:nvGrpSpPr>
        <p:grpSpPr>
          <a:xfrm>
            <a:off x="5193627" y="6495213"/>
            <a:ext cx="3674459" cy="3101435"/>
            <a:chOff x="0" y="0"/>
            <a:chExt cx="4899279" cy="4135247"/>
          </a:xfrm>
        </p:grpSpPr>
        <p:sp>
          <p:nvSpPr>
            <p:cNvPr id="617" name="Google Shape;617;g39ce4d7d117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39ce4d7d117_0_0"/>
            <p:cNvSpPr/>
            <p:nvPr/>
          </p:nvSpPr>
          <p:spPr>
            <a:xfrm>
              <a:off x="1836811" y="1166120"/>
              <a:ext cx="953897" cy="234188"/>
            </a:xfrm>
            <a:custGeom>
              <a:avLst/>
              <a:gdLst/>
              <a:ahLst/>
              <a:cxnLst/>
              <a:rect l="l" t="t" r="r" b="b"/>
              <a:pathLst>
                <a:path w="953897" h="234188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19" name="Google Shape;619;g39ce4d7d117_0_0"/>
            <p:cNvSpPr/>
            <p:nvPr/>
          </p:nvSpPr>
          <p:spPr>
            <a:xfrm>
              <a:off x="447568" y="1014248"/>
              <a:ext cx="953897" cy="345821"/>
            </a:xfrm>
            <a:custGeom>
              <a:avLst/>
              <a:gdLst/>
              <a:ahLst/>
              <a:cxnLst/>
              <a:rect l="l" t="t" r="r" b="b"/>
              <a:pathLst>
                <a:path w="953897" h="345821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0" name="Google Shape;620;g39ce4d7d117_0_0"/>
            <p:cNvSpPr/>
            <p:nvPr/>
          </p:nvSpPr>
          <p:spPr>
            <a:xfrm>
              <a:off x="530547" y="3281517"/>
              <a:ext cx="534670" cy="195707"/>
            </a:xfrm>
            <a:custGeom>
              <a:avLst/>
              <a:gdLst/>
              <a:ahLst/>
              <a:cxnLst/>
              <a:rect l="l" t="t" r="r" b="b"/>
              <a:pathLst>
                <a:path w="534670" h="195707" extrusionOk="0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1" name="Google Shape;621;g39ce4d7d117_0_0"/>
            <p:cNvSpPr/>
            <p:nvPr/>
          </p:nvSpPr>
          <p:spPr>
            <a:xfrm>
              <a:off x="2357293" y="1790296"/>
              <a:ext cx="364871" cy="364871"/>
            </a:xfrm>
            <a:custGeom>
              <a:avLst/>
              <a:gdLst/>
              <a:ahLst/>
              <a:cxnLst/>
              <a:rect l="l" t="t" r="r" b="b"/>
              <a:pathLst>
                <a:path w="364871" h="364871" extrusionOk="0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2" name="Google Shape;622;g39ce4d7d117_0_0"/>
            <p:cNvSpPr/>
            <p:nvPr/>
          </p:nvSpPr>
          <p:spPr>
            <a:xfrm>
              <a:off x="1348493" y="3235917"/>
              <a:ext cx="587121" cy="294005"/>
            </a:xfrm>
            <a:custGeom>
              <a:avLst/>
              <a:gdLst/>
              <a:ahLst/>
              <a:cxnLst/>
              <a:rect l="l" t="t" r="r" b="b"/>
              <a:pathLst>
                <a:path w="587121" h="294005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3" name="Google Shape;623;g39ce4d7d117_0_0"/>
            <p:cNvSpPr/>
            <p:nvPr/>
          </p:nvSpPr>
          <p:spPr>
            <a:xfrm>
              <a:off x="1305733" y="1764869"/>
              <a:ext cx="861568" cy="415798"/>
            </a:xfrm>
            <a:custGeom>
              <a:avLst/>
              <a:gdLst/>
              <a:ahLst/>
              <a:cxnLst/>
              <a:rect l="l" t="t" r="r" b="b"/>
              <a:pathLst>
                <a:path w="861568" h="415798" extrusionOk="0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4" name="Google Shape;624;g39ce4d7d117_0_0"/>
            <p:cNvSpPr/>
            <p:nvPr/>
          </p:nvSpPr>
          <p:spPr>
            <a:xfrm>
              <a:off x="2235109" y="3132181"/>
              <a:ext cx="873760" cy="410718"/>
            </a:xfrm>
            <a:custGeom>
              <a:avLst/>
              <a:gdLst/>
              <a:ahLst/>
              <a:cxnLst/>
              <a:rect l="l" t="t" r="r" b="b"/>
              <a:pathLst>
                <a:path w="873760" h="410718" extrusionOk="0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5" name="Google Shape;625;g39ce4d7d117_0_0"/>
            <p:cNvSpPr/>
            <p:nvPr/>
          </p:nvSpPr>
          <p:spPr>
            <a:xfrm>
              <a:off x="3307501" y="2996912"/>
              <a:ext cx="587121" cy="713359"/>
            </a:xfrm>
            <a:custGeom>
              <a:avLst/>
              <a:gdLst/>
              <a:ahLst/>
              <a:cxnLst/>
              <a:rect l="l" t="t" r="r" b="b"/>
              <a:pathLst>
                <a:path w="587121" h="713359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6" name="Google Shape;626;g39ce4d7d117_0_0"/>
            <p:cNvSpPr/>
            <p:nvPr/>
          </p:nvSpPr>
          <p:spPr>
            <a:xfrm>
              <a:off x="500565" y="2513963"/>
              <a:ext cx="693293" cy="382905"/>
            </a:xfrm>
            <a:custGeom>
              <a:avLst/>
              <a:gdLst/>
              <a:ahLst/>
              <a:cxnLst/>
              <a:rect l="l" t="t" r="r" b="b"/>
              <a:pathLst>
                <a:path w="693293" h="382905" extrusionOk="0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7" name="Google Shape;627;g39ce4d7d117_0_0"/>
            <p:cNvSpPr/>
            <p:nvPr/>
          </p:nvSpPr>
          <p:spPr>
            <a:xfrm>
              <a:off x="579944" y="1719400"/>
              <a:ext cx="507238" cy="506730"/>
            </a:xfrm>
            <a:custGeom>
              <a:avLst/>
              <a:gdLst/>
              <a:ahLst/>
              <a:cxnLst/>
              <a:rect l="l" t="t" r="r" b="b"/>
              <a:pathLst>
                <a:path w="507238" h="506730" extrusionOk="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8" name="Google Shape;628;g39ce4d7d117_0_0"/>
            <p:cNvSpPr/>
            <p:nvPr/>
          </p:nvSpPr>
          <p:spPr>
            <a:xfrm>
              <a:off x="2787699" y="2515267"/>
              <a:ext cx="894588" cy="289052"/>
            </a:xfrm>
            <a:custGeom>
              <a:avLst/>
              <a:gdLst/>
              <a:ahLst/>
              <a:cxnLst/>
              <a:rect l="l" t="t" r="r" b="b"/>
              <a:pathLst>
                <a:path w="894588" h="289052" extrusionOk="0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9" name="Google Shape;629;g39ce4d7d117_0_0"/>
            <p:cNvSpPr/>
            <p:nvPr/>
          </p:nvSpPr>
          <p:spPr>
            <a:xfrm>
              <a:off x="1513885" y="2519411"/>
              <a:ext cx="953770" cy="315468"/>
            </a:xfrm>
            <a:custGeom>
              <a:avLst/>
              <a:gdLst/>
              <a:ahLst/>
              <a:cxnLst/>
              <a:rect l="l" t="t" r="r" b="b"/>
              <a:pathLst>
                <a:path w="953770" h="315468" extrusionOk="0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30" name="Google Shape;630;g39ce4d7d117_0_0"/>
            <p:cNvSpPr/>
            <p:nvPr/>
          </p:nvSpPr>
          <p:spPr>
            <a:xfrm>
              <a:off x="3117085" y="1723411"/>
              <a:ext cx="815213" cy="451993"/>
            </a:xfrm>
            <a:custGeom>
              <a:avLst/>
              <a:gdLst/>
              <a:ahLst/>
              <a:cxnLst/>
              <a:rect l="l" t="t" r="r" b="b"/>
              <a:pathLst>
                <a:path w="815213" h="45199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31" name="Google Shape;631;g39ce4d7d117_0_0"/>
            <p:cNvSpPr/>
            <p:nvPr/>
          </p:nvSpPr>
          <p:spPr>
            <a:xfrm>
              <a:off x="3058099" y="1049277"/>
              <a:ext cx="1173734" cy="479806"/>
            </a:xfrm>
            <a:custGeom>
              <a:avLst/>
              <a:gdLst/>
              <a:ahLst/>
              <a:cxnLst/>
              <a:rect l="l" t="t" r="r" b="b"/>
              <a:pathLst>
                <a:path w="1173734" h="479806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32" name="Google Shape;632;g39ce4d7d117_0_0"/>
            <p:cNvSpPr/>
            <p:nvPr/>
          </p:nvSpPr>
          <p:spPr>
            <a:xfrm>
              <a:off x="3966709" y="3211712"/>
              <a:ext cx="686689" cy="335280"/>
            </a:xfrm>
            <a:custGeom>
              <a:avLst/>
              <a:gdLst/>
              <a:ahLst/>
              <a:cxnLst/>
              <a:rect l="l" t="t" r="r" b="b"/>
              <a:pathLst>
                <a:path w="686689" h="33528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33" name="Google Shape;633;g39ce4d7d117_0_0"/>
            <p:cNvSpPr txBox="1"/>
            <p:nvPr/>
          </p:nvSpPr>
          <p:spPr>
            <a:xfrm>
              <a:off x="346465" y="212490"/>
              <a:ext cx="4145700" cy="369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Outros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g39ce4d7d117_0_0"/>
          <p:cNvGrpSpPr/>
          <p:nvPr/>
        </p:nvGrpSpPr>
        <p:grpSpPr>
          <a:xfrm>
            <a:off x="1006300" y="2924050"/>
            <a:ext cx="3671411" cy="3101435"/>
            <a:chOff x="0" y="0"/>
            <a:chExt cx="4895215" cy="4135247"/>
          </a:xfrm>
        </p:grpSpPr>
        <p:sp>
          <p:nvSpPr>
            <p:cNvPr id="635" name="Google Shape;635;g39ce4d7d117_0_0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39ce4d7d117_0_0"/>
            <p:cNvSpPr/>
            <p:nvPr/>
          </p:nvSpPr>
          <p:spPr>
            <a:xfrm>
              <a:off x="2003528" y="1161624"/>
              <a:ext cx="1078357" cy="804418"/>
            </a:xfrm>
            <a:custGeom>
              <a:avLst/>
              <a:gdLst/>
              <a:ahLst/>
              <a:cxnLst/>
              <a:rect l="l" t="t" r="r" b="b"/>
              <a:pathLst>
                <a:path w="1078357" h="804418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37" name="Google Shape;637;g39ce4d7d117_0_0"/>
            <p:cNvSpPr/>
            <p:nvPr/>
          </p:nvSpPr>
          <p:spPr>
            <a:xfrm>
              <a:off x="3642755" y="1182872"/>
              <a:ext cx="765175" cy="762000"/>
            </a:xfrm>
            <a:custGeom>
              <a:avLst/>
              <a:gdLst/>
              <a:ahLst/>
              <a:cxnLst/>
              <a:rect l="l" t="t" r="r" b="b"/>
              <a:pathLst>
                <a:path w="765175" h="762000" extrusionOk="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38" name="Google Shape;638;g39ce4d7d117_0_0"/>
            <p:cNvSpPr/>
            <p:nvPr/>
          </p:nvSpPr>
          <p:spPr>
            <a:xfrm>
              <a:off x="482352" y="1142211"/>
              <a:ext cx="1193419" cy="843280"/>
            </a:xfrm>
            <a:custGeom>
              <a:avLst/>
              <a:gdLst/>
              <a:ahLst/>
              <a:cxnLst/>
              <a:rect l="l" t="t" r="r" b="b"/>
              <a:pathLst>
                <a:path w="1193419" h="843280" extrusionOk="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39" name="Google Shape;639;g39ce4d7d117_0_0"/>
            <p:cNvSpPr/>
            <p:nvPr/>
          </p:nvSpPr>
          <p:spPr>
            <a:xfrm>
              <a:off x="768171" y="2265979"/>
              <a:ext cx="868807" cy="742315"/>
            </a:xfrm>
            <a:custGeom>
              <a:avLst/>
              <a:gdLst/>
              <a:ahLst/>
              <a:cxnLst/>
              <a:rect l="l" t="t" r="r" b="b"/>
              <a:pathLst>
                <a:path w="868807" h="742315" extrusionOk="0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0" name="Google Shape;640;g39ce4d7d117_0_0"/>
            <p:cNvSpPr/>
            <p:nvPr/>
          </p:nvSpPr>
          <p:spPr>
            <a:xfrm>
              <a:off x="1996477" y="2407491"/>
              <a:ext cx="2169541" cy="459359"/>
            </a:xfrm>
            <a:custGeom>
              <a:avLst/>
              <a:gdLst/>
              <a:ahLst/>
              <a:cxnLst/>
              <a:rect l="l" t="t" r="r" b="b"/>
              <a:pathLst>
                <a:path w="2169541" h="459359" extrusionOk="0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1" name="Google Shape;641;g39ce4d7d117_0_0"/>
            <p:cNvSpPr/>
            <p:nvPr/>
          </p:nvSpPr>
          <p:spPr>
            <a:xfrm>
              <a:off x="459680" y="3244171"/>
              <a:ext cx="2436241" cy="497713"/>
            </a:xfrm>
            <a:custGeom>
              <a:avLst/>
              <a:gdLst/>
              <a:ahLst/>
              <a:cxnLst/>
              <a:rect l="l" t="t" r="r" b="b"/>
              <a:pathLst>
                <a:path w="2436241" h="497713" extrusionOk="0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2" name="Google Shape;642;g39ce4d7d117_0_0"/>
            <p:cNvSpPr/>
            <p:nvPr/>
          </p:nvSpPr>
          <p:spPr>
            <a:xfrm>
              <a:off x="3398867" y="2962987"/>
              <a:ext cx="1028954" cy="823087"/>
            </a:xfrm>
            <a:custGeom>
              <a:avLst/>
              <a:gdLst/>
              <a:ahLst/>
              <a:cxnLst/>
              <a:rect l="l" t="t" r="r" b="b"/>
              <a:pathLst>
                <a:path w="1028954" h="823087" extrusionOk="0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3" name="Google Shape;643;g39ce4d7d117_0_0"/>
            <p:cNvSpPr txBox="1"/>
            <p:nvPr/>
          </p:nvSpPr>
          <p:spPr>
            <a:xfrm>
              <a:off x="333033" y="212490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Auto</a:t>
              </a:r>
              <a:r>
                <a:rPr lang="en-US" sz="1800" b="1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 e Transportes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4" name="Google Shape;644;g39ce4d7d117_0_0"/>
          <p:cNvGrpSpPr/>
          <p:nvPr/>
        </p:nvGrpSpPr>
        <p:grpSpPr>
          <a:xfrm>
            <a:off x="13583975" y="2924064"/>
            <a:ext cx="3674459" cy="6672635"/>
            <a:chOff x="0" y="0"/>
            <a:chExt cx="4899279" cy="4135247"/>
          </a:xfrm>
        </p:grpSpPr>
        <p:sp>
          <p:nvSpPr>
            <p:cNvPr id="645" name="Google Shape;645;g39ce4d7d117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39ce4d7d117_0_0"/>
            <p:cNvSpPr/>
            <p:nvPr/>
          </p:nvSpPr>
          <p:spPr>
            <a:xfrm>
              <a:off x="3396867" y="1139741"/>
              <a:ext cx="1137412" cy="443611"/>
            </a:xfrm>
            <a:custGeom>
              <a:avLst/>
              <a:gdLst/>
              <a:ahLst/>
              <a:cxnLst/>
              <a:rect l="l" t="t" r="r" b="b"/>
              <a:pathLst>
                <a:path w="1137412" h="443611" extrusionOk="0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7" name="Google Shape;647;g39ce4d7d117_0_0"/>
            <p:cNvSpPr/>
            <p:nvPr/>
          </p:nvSpPr>
          <p:spPr>
            <a:xfrm>
              <a:off x="1702648" y="1113827"/>
              <a:ext cx="1516507" cy="495427"/>
            </a:xfrm>
            <a:custGeom>
              <a:avLst/>
              <a:gdLst/>
              <a:ahLst/>
              <a:cxnLst/>
              <a:rect l="l" t="t" r="r" b="b"/>
              <a:pathLst>
                <a:path w="1516507" h="495427" extrusionOk="0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8" name="Google Shape;648;g39ce4d7d117_0_0"/>
            <p:cNvSpPr/>
            <p:nvPr/>
          </p:nvSpPr>
          <p:spPr>
            <a:xfrm>
              <a:off x="812835" y="3034835"/>
              <a:ext cx="1301496" cy="468503"/>
            </a:xfrm>
            <a:custGeom>
              <a:avLst/>
              <a:gdLst/>
              <a:ahLst/>
              <a:cxnLst/>
              <a:rect l="l" t="t" r="r" b="b"/>
              <a:pathLst>
                <a:path w="1301496" h="468503" extrusionOk="0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9" name="Google Shape;649;g39ce4d7d117_0_0"/>
            <p:cNvSpPr/>
            <p:nvPr/>
          </p:nvSpPr>
          <p:spPr>
            <a:xfrm>
              <a:off x="467624" y="1919040"/>
              <a:ext cx="1840357" cy="952881"/>
            </a:xfrm>
            <a:custGeom>
              <a:avLst/>
              <a:gdLst/>
              <a:ahLst/>
              <a:cxnLst/>
              <a:rect l="l" t="t" r="r" b="b"/>
              <a:pathLst>
                <a:path w="1840357" h="952881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0" name="Google Shape;650;g39ce4d7d117_0_0"/>
            <p:cNvSpPr/>
            <p:nvPr/>
          </p:nvSpPr>
          <p:spPr>
            <a:xfrm>
              <a:off x="375824" y="891459"/>
              <a:ext cx="1119886" cy="864616"/>
            </a:xfrm>
            <a:custGeom>
              <a:avLst/>
              <a:gdLst/>
              <a:ahLst/>
              <a:cxnLst/>
              <a:rect l="l" t="t" r="r" b="b"/>
              <a:pathLst>
                <a:path w="1119886" h="864616" extrusionOk="0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1" name="Google Shape;651;g39ce4d7d117_0_0"/>
            <p:cNvSpPr/>
            <p:nvPr/>
          </p:nvSpPr>
          <p:spPr>
            <a:xfrm>
              <a:off x="2817445" y="2689008"/>
              <a:ext cx="1397381" cy="332486"/>
            </a:xfrm>
            <a:custGeom>
              <a:avLst/>
              <a:gdLst/>
              <a:ahLst/>
              <a:cxnLst/>
              <a:rect l="l" t="t" r="r" b="b"/>
              <a:pathLst>
                <a:path w="1397381" h="332486" extrusionOk="0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2" name="Google Shape;652;g39ce4d7d117_0_0"/>
            <p:cNvSpPr/>
            <p:nvPr/>
          </p:nvSpPr>
          <p:spPr>
            <a:xfrm>
              <a:off x="2741413" y="3244125"/>
              <a:ext cx="1802130" cy="378968"/>
            </a:xfrm>
            <a:custGeom>
              <a:avLst/>
              <a:gdLst/>
              <a:ahLst/>
              <a:cxnLst/>
              <a:rect l="l" t="t" r="r" b="b"/>
              <a:pathLst>
                <a:path w="1802130" h="378968" extrusionOk="0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3" name="Google Shape;653;g39ce4d7d117_0_0"/>
            <p:cNvSpPr/>
            <p:nvPr/>
          </p:nvSpPr>
          <p:spPr>
            <a:xfrm>
              <a:off x="2465373" y="1956504"/>
              <a:ext cx="1964436" cy="385191"/>
            </a:xfrm>
            <a:custGeom>
              <a:avLst/>
              <a:gdLst/>
              <a:ahLst/>
              <a:cxnLst/>
              <a:rect l="l" t="t" r="r" b="b"/>
              <a:pathLst>
                <a:path w="1964436" h="385191" extrusionOk="0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4" name="Google Shape;654;g39ce4d7d117_0_0"/>
            <p:cNvSpPr txBox="1"/>
            <p:nvPr/>
          </p:nvSpPr>
          <p:spPr>
            <a:xfrm>
              <a:off x="388058" y="122892"/>
              <a:ext cx="4145700" cy="17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Industria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5" name="Google Shape;655;g39ce4d7d117_0_0"/>
          <p:cNvGrpSpPr/>
          <p:nvPr/>
        </p:nvGrpSpPr>
        <p:grpSpPr>
          <a:xfrm>
            <a:off x="1006300" y="6526660"/>
            <a:ext cx="3671411" cy="3101435"/>
            <a:chOff x="0" y="0"/>
            <a:chExt cx="4895215" cy="4135247"/>
          </a:xfrm>
        </p:grpSpPr>
        <p:sp>
          <p:nvSpPr>
            <p:cNvPr id="656" name="Google Shape;656;g39ce4d7d117_0_0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39ce4d7d117_0_0"/>
            <p:cNvSpPr/>
            <p:nvPr/>
          </p:nvSpPr>
          <p:spPr>
            <a:xfrm>
              <a:off x="986443" y="3091680"/>
              <a:ext cx="724408" cy="510413"/>
            </a:xfrm>
            <a:custGeom>
              <a:avLst/>
              <a:gdLst/>
              <a:ahLst/>
              <a:cxnLst/>
              <a:rect l="l" t="t" r="r" b="b"/>
              <a:pathLst>
                <a:path w="724408" h="510413" extrusionOk="0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8" name="Google Shape;658;g39ce4d7d117_0_0"/>
            <p:cNvSpPr/>
            <p:nvPr/>
          </p:nvSpPr>
          <p:spPr>
            <a:xfrm>
              <a:off x="670144" y="1007053"/>
              <a:ext cx="1356995" cy="619125"/>
            </a:xfrm>
            <a:custGeom>
              <a:avLst/>
              <a:gdLst/>
              <a:ahLst/>
              <a:cxnLst/>
              <a:rect l="l" t="t" r="r" b="b"/>
              <a:pathLst>
                <a:path w="1356995" h="619125" extrusionOk="0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9" name="Google Shape;659;g39ce4d7d117_0_0"/>
            <p:cNvSpPr/>
            <p:nvPr/>
          </p:nvSpPr>
          <p:spPr>
            <a:xfrm>
              <a:off x="581528" y="2588864"/>
              <a:ext cx="1534287" cy="291465"/>
            </a:xfrm>
            <a:custGeom>
              <a:avLst/>
              <a:gdLst/>
              <a:ahLst/>
              <a:cxnLst/>
              <a:rect l="l" t="t" r="r" b="b"/>
              <a:pathLst>
                <a:path w="1534287" h="291465" extrusionOk="0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0" name="Google Shape;660;g39ce4d7d117_0_0"/>
            <p:cNvSpPr/>
            <p:nvPr/>
          </p:nvSpPr>
          <p:spPr>
            <a:xfrm>
              <a:off x="2693336" y="3161680"/>
              <a:ext cx="1450975" cy="370459"/>
            </a:xfrm>
            <a:custGeom>
              <a:avLst/>
              <a:gdLst/>
              <a:ahLst/>
              <a:cxnLst/>
              <a:rect l="l" t="t" r="r" b="b"/>
              <a:pathLst>
                <a:path w="1450975" h="370459" extrusionOk="0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1" name="Google Shape;661;g39ce4d7d117_0_0"/>
            <p:cNvSpPr/>
            <p:nvPr/>
          </p:nvSpPr>
          <p:spPr>
            <a:xfrm>
              <a:off x="482381" y="1899856"/>
              <a:ext cx="1732534" cy="415417"/>
            </a:xfrm>
            <a:custGeom>
              <a:avLst/>
              <a:gdLst/>
              <a:ahLst/>
              <a:cxnLst/>
              <a:rect l="l" t="t" r="r" b="b"/>
              <a:pathLst>
                <a:path w="1732534" h="415417" extrusionOk="0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2" name="Google Shape;662;g39ce4d7d117_0_0"/>
            <p:cNvSpPr/>
            <p:nvPr/>
          </p:nvSpPr>
          <p:spPr>
            <a:xfrm>
              <a:off x="2511965" y="1155824"/>
              <a:ext cx="2092071" cy="417576"/>
            </a:xfrm>
            <a:custGeom>
              <a:avLst/>
              <a:gdLst/>
              <a:ahLst/>
              <a:cxnLst/>
              <a:rect l="l" t="t" r="r" b="b"/>
              <a:pathLst>
                <a:path w="2092071" h="417576" extrusionOk="0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3" name="Google Shape;663;g39ce4d7d117_0_0"/>
            <p:cNvSpPr/>
            <p:nvPr/>
          </p:nvSpPr>
          <p:spPr>
            <a:xfrm>
              <a:off x="3689408" y="2121189"/>
              <a:ext cx="927354" cy="492633"/>
            </a:xfrm>
            <a:custGeom>
              <a:avLst/>
              <a:gdLst/>
              <a:ahLst/>
              <a:cxnLst/>
              <a:rect l="l" t="t" r="r" b="b"/>
              <a:pathLst>
                <a:path w="927354" h="492633" extrusionOk="0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4" name="Google Shape;664;g39ce4d7d117_0_0"/>
            <p:cNvSpPr/>
            <p:nvPr/>
          </p:nvSpPr>
          <p:spPr>
            <a:xfrm>
              <a:off x="2637635" y="2068920"/>
              <a:ext cx="836041" cy="597281"/>
            </a:xfrm>
            <a:custGeom>
              <a:avLst/>
              <a:gdLst/>
              <a:ahLst/>
              <a:cxnLst/>
              <a:rect l="l" t="t" r="r" b="b"/>
              <a:pathLst>
                <a:path w="836041" h="597281" extrusionOk="0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5" name="Google Shape;665;g39ce4d7d117_0_0"/>
            <p:cNvSpPr txBox="1"/>
            <p:nvPr/>
          </p:nvSpPr>
          <p:spPr>
            <a:xfrm>
              <a:off x="333033" y="118178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Saúde e </a:t>
              </a:r>
              <a:r>
                <a:rPr lang="en-US" sz="1800" b="1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B</a:t>
              </a: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em</a:t>
              </a:r>
              <a:r>
                <a:rPr lang="en-US" sz="1800" b="1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-e</a:t>
              </a: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star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g39ce4d7d117_0_0"/>
          <p:cNvGrpSpPr/>
          <p:nvPr/>
        </p:nvGrpSpPr>
        <p:grpSpPr>
          <a:xfrm>
            <a:off x="9388800" y="2924053"/>
            <a:ext cx="3674459" cy="6672635"/>
            <a:chOff x="0" y="0"/>
            <a:chExt cx="4899279" cy="4135247"/>
          </a:xfrm>
        </p:grpSpPr>
        <p:sp>
          <p:nvSpPr>
            <p:cNvPr id="667" name="Google Shape;667;g39ce4d7d117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39ce4d7d117_0_0"/>
            <p:cNvSpPr/>
            <p:nvPr/>
          </p:nvSpPr>
          <p:spPr>
            <a:xfrm>
              <a:off x="434627" y="3451077"/>
              <a:ext cx="1173734" cy="214630"/>
            </a:xfrm>
            <a:custGeom>
              <a:avLst/>
              <a:gdLst/>
              <a:ahLst/>
              <a:cxnLst/>
              <a:rect l="l" t="t" r="r" b="b"/>
              <a:pathLst>
                <a:path w="1173734" h="214630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9" name="Google Shape;669;g39ce4d7d117_0_0"/>
            <p:cNvSpPr/>
            <p:nvPr/>
          </p:nvSpPr>
          <p:spPr>
            <a:xfrm>
              <a:off x="738171" y="731491"/>
              <a:ext cx="546608" cy="546608"/>
            </a:xfrm>
            <a:custGeom>
              <a:avLst/>
              <a:gdLst/>
              <a:ahLst/>
              <a:cxnLst/>
              <a:rect l="l" t="t" r="r" b="b"/>
              <a:pathLst>
                <a:path w="546608" h="546608" extrusionOk="0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0" name="Google Shape;670;g39ce4d7d117_0_0"/>
            <p:cNvSpPr/>
            <p:nvPr/>
          </p:nvSpPr>
          <p:spPr>
            <a:xfrm>
              <a:off x="552496" y="1671645"/>
              <a:ext cx="955040" cy="324104"/>
            </a:xfrm>
            <a:custGeom>
              <a:avLst/>
              <a:gdLst/>
              <a:ahLst/>
              <a:cxnLst/>
              <a:rect l="l" t="t" r="r" b="b"/>
              <a:pathLst>
                <a:path w="955040" h="324104" extrusionOk="0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1" name="Google Shape;671;g39ce4d7d117_0_0"/>
            <p:cNvSpPr/>
            <p:nvPr/>
          </p:nvSpPr>
          <p:spPr>
            <a:xfrm>
              <a:off x="1985144" y="2626829"/>
              <a:ext cx="1105154" cy="681863"/>
            </a:xfrm>
            <a:custGeom>
              <a:avLst/>
              <a:gdLst/>
              <a:ahLst/>
              <a:cxnLst/>
              <a:rect l="l" t="t" r="r" b="b"/>
              <a:pathLst>
                <a:path w="1105154" h="681863" extrusionOk="0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2" name="Google Shape;672;g39ce4d7d117_0_0" descr="Leroy Merlin Logo – PNG e Vetor – Download de Logo"/>
            <p:cNvSpPr/>
            <p:nvPr/>
          </p:nvSpPr>
          <p:spPr>
            <a:xfrm>
              <a:off x="2151480" y="2093435"/>
              <a:ext cx="737743" cy="443738"/>
            </a:xfrm>
            <a:custGeom>
              <a:avLst/>
              <a:gdLst/>
              <a:ahLst/>
              <a:cxnLst/>
              <a:rect l="l" t="t" r="r" b="b"/>
              <a:pathLst>
                <a:path w="737743" h="443738" extrusionOk="0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3" name="Google Shape;673;g39ce4d7d117_0_0" descr="Vivara Logo – PNG e Vetor – Download de Logo"/>
            <p:cNvSpPr/>
            <p:nvPr/>
          </p:nvSpPr>
          <p:spPr>
            <a:xfrm>
              <a:off x="2031856" y="913824"/>
              <a:ext cx="1049909" cy="212344"/>
            </a:xfrm>
            <a:custGeom>
              <a:avLst/>
              <a:gdLst/>
              <a:ahLst/>
              <a:cxnLst/>
              <a:rect l="l" t="t" r="r" b="b"/>
              <a:pathLst>
                <a:path w="1049909" h="212344" extrusionOk="0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4" name="Google Shape;674;g39ce4d7d117_0_0"/>
            <p:cNvSpPr/>
            <p:nvPr/>
          </p:nvSpPr>
          <p:spPr>
            <a:xfrm>
              <a:off x="3751707" y="1488341"/>
              <a:ext cx="829691" cy="595630"/>
            </a:xfrm>
            <a:custGeom>
              <a:avLst/>
              <a:gdLst/>
              <a:ahLst/>
              <a:cxnLst/>
              <a:rect l="l" t="t" r="r" b="b"/>
              <a:pathLst>
                <a:path w="829691" h="595630" extrusionOk="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5" name="Google Shape;675;g39ce4d7d117_0_0" descr="Grupo Mateus Logo PNG Vector (AI) Free Download"/>
            <p:cNvSpPr/>
            <p:nvPr/>
          </p:nvSpPr>
          <p:spPr>
            <a:xfrm>
              <a:off x="2094104" y="1341443"/>
              <a:ext cx="934466" cy="563753"/>
            </a:xfrm>
            <a:custGeom>
              <a:avLst/>
              <a:gdLst/>
              <a:ahLst/>
              <a:cxnLst/>
              <a:rect l="l" t="t" r="r" b="b"/>
              <a:pathLst>
                <a:path w="934466" h="563753" extrusionOk="0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6" name="Google Shape;676;g39ce4d7d117_0_0" descr="Shopper - Compras Inteligentes. Vida Inteligente."/>
            <p:cNvSpPr/>
            <p:nvPr/>
          </p:nvSpPr>
          <p:spPr>
            <a:xfrm>
              <a:off x="3389904" y="2480296"/>
              <a:ext cx="1308735" cy="364998"/>
            </a:xfrm>
            <a:custGeom>
              <a:avLst/>
              <a:gdLst/>
              <a:ahLst/>
              <a:cxnLst/>
              <a:rect l="l" t="t" r="r" b="b"/>
              <a:pathLst>
                <a:path w="1308735" h="364998" extrusionOk="0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7" name="Google Shape;677;g39ce4d7d117_0_0"/>
            <p:cNvSpPr/>
            <p:nvPr/>
          </p:nvSpPr>
          <p:spPr>
            <a:xfrm>
              <a:off x="3522781" y="3241605"/>
              <a:ext cx="1237742" cy="533273"/>
            </a:xfrm>
            <a:custGeom>
              <a:avLst/>
              <a:gdLst/>
              <a:ahLst/>
              <a:cxnLst/>
              <a:rect l="l" t="t" r="r" b="b"/>
              <a:pathLst>
                <a:path w="1237742" h="533273" extrusionOk="0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8" name="Google Shape;678;g39ce4d7d117_0_0"/>
            <p:cNvSpPr/>
            <p:nvPr/>
          </p:nvSpPr>
          <p:spPr>
            <a:xfrm>
              <a:off x="2025379" y="3264021"/>
              <a:ext cx="1080389" cy="488442"/>
            </a:xfrm>
            <a:custGeom>
              <a:avLst/>
              <a:gdLst/>
              <a:ahLst/>
              <a:cxnLst/>
              <a:rect l="l" t="t" r="r" b="b"/>
              <a:pathLst>
                <a:path w="1080389" h="488442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9" name="Google Shape;679;g39ce4d7d117_0_0"/>
            <p:cNvSpPr/>
            <p:nvPr/>
          </p:nvSpPr>
          <p:spPr>
            <a:xfrm>
              <a:off x="3588261" y="774659"/>
              <a:ext cx="979678" cy="588772"/>
            </a:xfrm>
            <a:custGeom>
              <a:avLst/>
              <a:gdLst/>
              <a:ahLst/>
              <a:cxnLst/>
              <a:rect l="l" t="t" r="r" b="b"/>
              <a:pathLst>
                <a:path w="979678" h="588772" extrusionOk="0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0" name="Google Shape;680;g39ce4d7d117_0_0"/>
            <p:cNvSpPr/>
            <p:nvPr/>
          </p:nvSpPr>
          <p:spPr>
            <a:xfrm>
              <a:off x="246723" y="2379883"/>
              <a:ext cx="1566291" cy="687070"/>
            </a:xfrm>
            <a:custGeom>
              <a:avLst/>
              <a:gdLst/>
              <a:ahLst/>
              <a:cxnLst/>
              <a:rect l="l" t="t" r="r" b="b"/>
              <a:pathLst>
                <a:path w="1566291" h="687070" extrusionOk="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1" name="Google Shape;681;g39ce4d7d117_0_0"/>
            <p:cNvSpPr txBox="1"/>
            <p:nvPr/>
          </p:nvSpPr>
          <p:spPr>
            <a:xfrm>
              <a:off x="351041" y="118178"/>
              <a:ext cx="4145700" cy="17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Varejo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g39ce4d7d117_0_0"/>
          <p:cNvGrpSpPr/>
          <p:nvPr/>
        </p:nvGrpSpPr>
        <p:grpSpPr>
          <a:xfrm>
            <a:off x="5193627" y="2945772"/>
            <a:ext cx="3674459" cy="3101435"/>
            <a:chOff x="0" y="0"/>
            <a:chExt cx="4899279" cy="4135247"/>
          </a:xfrm>
        </p:grpSpPr>
        <p:sp>
          <p:nvSpPr>
            <p:cNvPr id="683" name="Google Shape;683;g39ce4d7d117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39ce4d7d117_0_0"/>
            <p:cNvSpPr/>
            <p:nvPr/>
          </p:nvSpPr>
          <p:spPr>
            <a:xfrm>
              <a:off x="506069" y="1019976"/>
              <a:ext cx="564515" cy="564642"/>
            </a:xfrm>
            <a:custGeom>
              <a:avLst/>
              <a:gdLst/>
              <a:ahLst/>
              <a:cxnLst/>
              <a:rect l="l" t="t" r="r" b="b"/>
              <a:pathLst>
                <a:path w="564515" h="564642" extrusionOk="0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5" name="Google Shape;685;g39ce4d7d117_0_0"/>
            <p:cNvSpPr/>
            <p:nvPr/>
          </p:nvSpPr>
          <p:spPr>
            <a:xfrm>
              <a:off x="2559157" y="1150637"/>
              <a:ext cx="831088" cy="345948"/>
            </a:xfrm>
            <a:custGeom>
              <a:avLst/>
              <a:gdLst/>
              <a:ahLst/>
              <a:cxnLst/>
              <a:rect l="l" t="t" r="r" b="b"/>
              <a:pathLst>
                <a:path w="831088" h="345948" extrusionOk="0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6" name="Google Shape;686;g39ce4d7d117_0_0"/>
            <p:cNvSpPr/>
            <p:nvPr/>
          </p:nvSpPr>
          <p:spPr>
            <a:xfrm>
              <a:off x="3562501" y="2441160"/>
              <a:ext cx="686689" cy="297942"/>
            </a:xfrm>
            <a:custGeom>
              <a:avLst/>
              <a:gdLst/>
              <a:ahLst/>
              <a:cxnLst/>
              <a:rect l="l" t="t" r="r" b="b"/>
              <a:pathLst>
                <a:path w="686689" h="297942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7" name="Google Shape;687;g39ce4d7d117_0_0"/>
            <p:cNvSpPr/>
            <p:nvPr/>
          </p:nvSpPr>
          <p:spPr>
            <a:xfrm>
              <a:off x="2067277" y="1853472"/>
              <a:ext cx="955802" cy="308991"/>
            </a:xfrm>
            <a:custGeom>
              <a:avLst/>
              <a:gdLst/>
              <a:ahLst/>
              <a:cxnLst/>
              <a:rect l="l" t="t" r="r" b="b"/>
              <a:pathLst>
                <a:path w="955802" h="308991" extrusionOk="0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8" name="Google Shape;688;g39ce4d7d117_0_0"/>
            <p:cNvSpPr/>
            <p:nvPr/>
          </p:nvSpPr>
          <p:spPr>
            <a:xfrm>
              <a:off x="1275664" y="1100653"/>
              <a:ext cx="1078357" cy="452755"/>
            </a:xfrm>
            <a:custGeom>
              <a:avLst/>
              <a:gdLst/>
              <a:ahLst/>
              <a:cxnLst/>
              <a:rect l="l" t="t" r="r" b="b"/>
              <a:pathLst>
                <a:path w="1078357" h="452755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9" name="Google Shape;689;g39ce4d7d117_0_0"/>
            <p:cNvSpPr/>
            <p:nvPr/>
          </p:nvSpPr>
          <p:spPr>
            <a:xfrm>
              <a:off x="506077" y="1813616"/>
              <a:ext cx="1028827" cy="312547"/>
            </a:xfrm>
            <a:custGeom>
              <a:avLst/>
              <a:gdLst/>
              <a:ahLst/>
              <a:cxnLst/>
              <a:rect l="l" t="t" r="r" b="b"/>
              <a:pathLst>
                <a:path w="1028827" h="312547" extrusionOk="0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0" name="Google Shape;690;g39ce4d7d117_0_0"/>
            <p:cNvSpPr/>
            <p:nvPr/>
          </p:nvSpPr>
          <p:spPr>
            <a:xfrm>
              <a:off x="336189" y="2386264"/>
              <a:ext cx="1840357" cy="492252"/>
            </a:xfrm>
            <a:custGeom>
              <a:avLst/>
              <a:gdLst/>
              <a:ahLst/>
              <a:cxnLst/>
              <a:rect l="l" t="t" r="r" b="b"/>
              <a:pathLst>
                <a:path w="1840357" h="492252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1" name="Google Shape;691;g39ce4d7d117_0_0"/>
            <p:cNvSpPr/>
            <p:nvPr/>
          </p:nvSpPr>
          <p:spPr>
            <a:xfrm>
              <a:off x="3651248" y="1100685"/>
              <a:ext cx="686689" cy="422910"/>
            </a:xfrm>
            <a:custGeom>
              <a:avLst/>
              <a:gdLst/>
              <a:ahLst/>
              <a:cxnLst/>
              <a:rect l="l" t="t" r="r" b="b"/>
              <a:pathLst>
                <a:path w="686689" h="42291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2" name="Google Shape;692;g39ce4d7d117_0_0"/>
            <p:cNvSpPr/>
            <p:nvPr/>
          </p:nvSpPr>
          <p:spPr>
            <a:xfrm>
              <a:off x="3717901" y="1690152"/>
              <a:ext cx="553339" cy="497713"/>
            </a:xfrm>
            <a:custGeom>
              <a:avLst/>
              <a:gdLst/>
              <a:ahLst/>
              <a:cxnLst/>
              <a:rect l="l" t="t" r="r" b="b"/>
              <a:pathLst>
                <a:path w="553339" h="497713" extrusionOk="0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3" name="Google Shape;693;g39ce4d7d117_0_0"/>
            <p:cNvSpPr/>
            <p:nvPr/>
          </p:nvSpPr>
          <p:spPr>
            <a:xfrm>
              <a:off x="2429381" y="2183413"/>
              <a:ext cx="815213" cy="815213"/>
            </a:xfrm>
            <a:custGeom>
              <a:avLst/>
              <a:gdLst/>
              <a:ahLst/>
              <a:cxnLst/>
              <a:rect l="l" t="t" r="r" b="b"/>
              <a:pathLst>
                <a:path w="815213" h="81521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4" name="Google Shape;694;g39ce4d7d117_0_0"/>
            <p:cNvSpPr/>
            <p:nvPr/>
          </p:nvSpPr>
          <p:spPr>
            <a:xfrm>
              <a:off x="1959211" y="2912464"/>
              <a:ext cx="1397508" cy="792480"/>
            </a:xfrm>
            <a:custGeom>
              <a:avLst/>
              <a:gdLst/>
              <a:ahLst/>
              <a:cxnLst/>
              <a:rect l="l" t="t" r="r" b="b"/>
              <a:pathLst>
                <a:path w="1397508" h="792480" extrusionOk="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5" name="Google Shape;695;g39ce4d7d117_0_0"/>
            <p:cNvSpPr/>
            <p:nvPr/>
          </p:nvSpPr>
          <p:spPr>
            <a:xfrm>
              <a:off x="506064" y="3280893"/>
              <a:ext cx="1270381" cy="263271"/>
            </a:xfrm>
            <a:custGeom>
              <a:avLst/>
              <a:gdLst/>
              <a:ahLst/>
              <a:cxnLst/>
              <a:rect l="l" t="t" r="r" b="b"/>
              <a:pathLst>
                <a:path w="1270381" h="263271" extrusionOk="0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6" name="Google Shape;696;g39ce4d7d117_0_0"/>
            <p:cNvSpPr/>
            <p:nvPr/>
          </p:nvSpPr>
          <p:spPr>
            <a:xfrm>
              <a:off x="3539461" y="3133093"/>
              <a:ext cx="1080389" cy="495681"/>
            </a:xfrm>
            <a:custGeom>
              <a:avLst/>
              <a:gdLst/>
              <a:ahLst/>
              <a:cxnLst/>
              <a:rect l="l" t="t" r="r" b="b"/>
              <a:pathLst>
                <a:path w="1080389" h="495681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7" name="Google Shape;697;g39ce4d7d117_0_0"/>
            <p:cNvSpPr txBox="1"/>
            <p:nvPr/>
          </p:nvSpPr>
          <p:spPr>
            <a:xfrm>
              <a:off x="346764" y="118178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Financeiro e Serviços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8" name="Google Shape;698;g39ce4d7d117_0_0"/>
          <p:cNvSpPr txBox="1">
            <a:spLocks noGrp="1"/>
          </p:cNvSpPr>
          <p:nvPr>
            <p:ph type="title" idx="4294967295"/>
          </p:nvPr>
        </p:nvSpPr>
        <p:spPr>
          <a:xfrm>
            <a:off x="556286" y="503600"/>
            <a:ext cx="87150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182850" bIns="1828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3700">
                <a:solidFill>
                  <a:srgbClr val="21134A"/>
                </a:solidFill>
                <a:latin typeface="Lexend Black"/>
                <a:ea typeface="Lexend Black"/>
                <a:cs typeface="Lexend Black"/>
                <a:sym typeface="Lexend Black"/>
              </a:rPr>
              <a:t>Empresas que confiam na</a:t>
            </a:r>
            <a:endParaRPr sz="3700">
              <a:solidFill>
                <a:srgbClr val="21134A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endParaRPr sz="3800">
              <a:solidFill>
                <a:srgbClr val="595959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699" name="Google Shape;699;g39ce4d7d11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287" y="3603379"/>
            <a:ext cx="1157991" cy="60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39ce4d7d11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4525" y="5118709"/>
            <a:ext cx="701527" cy="43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39ce4d7d117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1157" y="3399245"/>
            <a:ext cx="1806561" cy="101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39ce4d7d117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5077" y="4340300"/>
            <a:ext cx="1100417" cy="59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39ce4d7d117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48892" y="4415438"/>
            <a:ext cx="1431075" cy="34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39ce4d7d117_0_0"/>
          <p:cNvPicPr preferRelativeResize="0"/>
          <p:nvPr/>
        </p:nvPicPr>
        <p:blipFill rotWithShape="1">
          <a:blip r:embed="rId8">
            <a:alphaModFix/>
          </a:blip>
          <a:srcRect t="36040" b="36819"/>
          <a:stretch/>
        </p:blipFill>
        <p:spPr>
          <a:xfrm>
            <a:off x="2643613" y="5095883"/>
            <a:ext cx="1641650" cy="44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39ce4d7d117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18529" y="5550274"/>
            <a:ext cx="2270258" cy="7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39ce4d7d117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17773" y="7557901"/>
            <a:ext cx="2270275" cy="57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39ce4d7d117_0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48050" y="3677912"/>
            <a:ext cx="2270276" cy="45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39ce4d7d117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22749" y="5733948"/>
            <a:ext cx="1158000" cy="50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39ce4d7d117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37400" y="4358050"/>
            <a:ext cx="1543148" cy="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39ce4d7d117_0_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217776" y="5035709"/>
            <a:ext cx="2016500" cy="46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39ce4d7d117_0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576212" y="6673653"/>
            <a:ext cx="1251100" cy="77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39ce4d7d117_0_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010846" y="6547769"/>
            <a:ext cx="1733500" cy="65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39ce4d7d117_0_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33425" y="7886940"/>
            <a:ext cx="1282050" cy="5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39ce4d7d117_0_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95438" y="7200740"/>
            <a:ext cx="1158000" cy="45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39ce4d7d117_0_0"/>
          <p:cNvPicPr preferRelativeResize="0"/>
          <p:nvPr/>
        </p:nvPicPr>
        <p:blipFill rotWithShape="1">
          <a:blip r:embed="rId19">
            <a:alphaModFix/>
          </a:blip>
          <a:srcRect t="28970" r="7450" b="27750"/>
          <a:stretch/>
        </p:blipFill>
        <p:spPr>
          <a:xfrm>
            <a:off x="2717112" y="7728963"/>
            <a:ext cx="1733479" cy="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39ce4d7d117_0_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812275" y="7157275"/>
            <a:ext cx="1543150" cy="30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39ce4d7d117_0_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926250" y="8300640"/>
            <a:ext cx="1315201" cy="46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39ce4d7d117_0_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256288" y="8975976"/>
            <a:ext cx="655112" cy="23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39ce4d7d117_0_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24237" y="8665336"/>
            <a:ext cx="1100425" cy="45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39ce4d7d117_0_0"/>
          <p:cNvPicPr preferRelativeResize="0"/>
          <p:nvPr/>
        </p:nvPicPr>
        <p:blipFill rotWithShape="1">
          <a:blip r:embed="rId24">
            <a:alphaModFix/>
          </a:blip>
          <a:srcRect r="-10987" b="-9110"/>
          <a:stretch/>
        </p:blipFill>
        <p:spPr>
          <a:xfrm>
            <a:off x="15627724" y="7179097"/>
            <a:ext cx="1006549" cy="9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39ce4d7d117_0_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5104500" y="8310044"/>
            <a:ext cx="1806574" cy="84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39ce4d7d117_0_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3810550" y="3822650"/>
            <a:ext cx="1062900" cy="74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39ce4d7d117_0_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3751524" y="6964269"/>
            <a:ext cx="1733501" cy="57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39ce4d7d117_0_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3846872" y="8357034"/>
            <a:ext cx="1100400" cy="79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39ce4d7d117_0_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3897401" y="6115013"/>
            <a:ext cx="1441749" cy="64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39ce4d7d117_0_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3902749" y="5434055"/>
            <a:ext cx="1431076" cy="43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39ce4d7d117_0_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14999548" y="3913863"/>
            <a:ext cx="2016481" cy="5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39ce4d7d117_0_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3998837" y="4711601"/>
            <a:ext cx="1282048" cy="35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9ce4d7d117_0_0"/>
          <p:cNvPicPr preferRelativeResize="0"/>
          <p:nvPr/>
        </p:nvPicPr>
        <p:blipFill rotWithShape="1">
          <a:blip r:embed="rId33">
            <a:alphaModFix/>
          </a:blip>
          <a:srcRect b="16888"/>
          <a:stretch/>
        </p:blipFill>
        <p:spPr>
          <a:xfrm>
            <a:off x="13742342" y="7658197"/>
            <a:ext cx="1431075" cy="77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39ce4d7d117_0_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15296350" y="6338575"/>
            <a:ext cx="1641650" cy="88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39ce4d7d117_0_0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272200" y="3492146"/>
            <a:ext cx="1369300" cy="43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39ce4d7d117_0_0"/>
          <p:cNvPicPr preferRelativeResize="0"/>
          <p:nvPr/>
        </p:nvPicPr>
        <p:blipFill rotWithShape="1">
          <a:blip r:embed="rId36">
            <a:alphaModFix/>
          </a:blip>
          <a:srcRect t="16783" b="20049"/>
          <a:stretch/>
        </p:blipFill>
        <p:spPr>
          <a:xfrm>
            <a:off x="5667172" y="4951999"/>
            <a:ext cx="1062906" cy="35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39ce4d7d117_0_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7331299" y="4117848"/>
            <a:ext cx="1251098" cy="28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39ce4d7d117_0_0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105618" y="4628512"/>
            <a:ext cx="607356" cy="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39ce4d7d117_0_0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038750" y="5440819"/>
            <a:ext cx="648500" cy="4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39ce4d7d117_0_0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311289" y="3423963"/>
            <a:ext cx="1806574" cy="43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39ce4d7d117_0_0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7800211" y="4582837"/>
            <a:ext cx="843906" cy="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39ce4d7d117_0_0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7999075" y="4976736"/>
            <a:ext cx="648500" cy="32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39ce4d7d117_0_0"/>
          <p:cNvPicPr preferRelativeResize="0"/>
          <p:nvPr/>
        </p:nvPicPr>
        <p:blipFill rotWithShape="1">
          <a:blip r:embed="rId43">
            <a:alphaModFix/>
          </a:blip>
          <a:srcRect t="10215" b="44562"/>
          <a:stretch/>
        </p:blipFill>
        <p:spPr>
          <a:xfrm>
            <a:off x="7675438" y="5494126"/>
            <a:ext cx="1100424" cy="37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39ce4d7d117_0_0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7085050" y="5035119"/>
            <a:ext cx="648501" cy="28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39ce4d7d117_0_0"/>
          <p:cNvPicPr preferRelativeResize="0"/>
          <p:nvPr/>
        </p:nvPicPr>
        <p:blipFill rotWithShape="1">
          <a:blip r:embed="rId45">
            <a:alphaModFix/>
          </a:blip>
          <a:srcRect t="26188" b="22899"/>
          <a:stretch/>
        </p:blipFill>
        <p:spPr>
          <a:xfrm>
            <a:off x="5520200" y="3948766"/>
            <a:ext cx="1431076" cy="4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39ce4d7d117_0_0"/>
          <p:cNvPicPr preferRelativeResize="0"/>
          <p:nvPr/>
        </p:nvPicPr>
        <p:blipFill rotWithShape="1">
          <a:blip r:embed="rId46">
            <a:alphaModFix/>
          </a:blip>
          <a:srcRect t="35933" b="33974"/>
          <a:stretch/>
        </p:blipFill>
        <p:spPr>
          <a:xfrm>
            <a:off x="5551099" y="4449791"/>
            <a:ext cx="1369300" cy="412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39ce4d7d117_0_0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5477754" y="7324190"/>
            <a:ext cx="1441750" cy="4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39ce4d7d117_0_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7272195" y="7255770"/>
            <a:ext cx="531201" cy="5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39ce4d7d117_0_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8041828" y="7112350"/>
            <a:ext cx="417023" cy="63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39ce4d7d117_0_0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7543362" y="8600000"/>
            <a:ext cx="752550" cy="75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39ce4d7d117_0_0"/>
          <p:cNvPicPr preferRelativeResize="0"/>
          <p:nvPr/>
        </p:nvPicPr>
        <p:blipFill rotWithShape="1">
          <a:blip r:embed="rId51">
            <a:alphaModFix/>
          </a:blip>
          <a:srcRect t="19581"/>
          <a:stretch/>
        </p:blipFill>
        <p:spPr>
          <a:xfrm>
            <a:off x="5477738" y="7990675"/>
            <a:ext cx="1441750" cy="5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39ce4d7d117_0_0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5358488" y="8764168"/>
            <a:ext cx="1680250" cy="42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39ce4d7d117_0_0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5661523" y="5215346"/>
            <a:ext cx="1158000" cy="92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39ce4d7d117_0_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497663" y="7965872"/>
            <a:ext cx="843925" cy="46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39ce4d7d117_0_0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9881772" y="8246650"/>
            <a:ext cx="2016500" cy="80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39ce4d7d117_0_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11463538" y="4297972"/>
            <a:ext cx="1369300" cy="50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39ce4d7d117_0_0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15446348" y="4677362"/>
            <a:ext cx="1369301" cy="57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39ce4d7d117_0_0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15500453" y="5867340"/>
            <a:ext cx="1315200" cy="33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39ce4d7d117_0_0" title="DigitalBot_integral_horizontal_rgb.png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199584" y="436614"/>
            <a:ext cx="3735526" cy="111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64ab0d36f6_0_447"/>
          <p:cNvSpPr/>
          <p:nvPr/>
        </p:nvSpPr>
        <p:spPr>
          <a:xfrm>
            <a:off x="12836075" y="3622695"/>
            <a:ext cx="4223925" cy="4223925"/>
          </a:xfrm>
          <a:custGeom>
            <a:avLst/>
            <a:gdLst/>
            <a:ahLst/>
            <a:cxnLst/>
            <a:rect l="l" t="t" r="r" b="b"/>
            <a:pathLst>
              <a:path w="4223925" h="4223925" extrusionOk="0">
                <a:moveTo>
                  <a:pt x="0" y="0"/>
                </a:moveTo>
                <a:lnTo>
                  <a:pt x="4223925" y="0"/>
                </a:lnTo>
                <a:lnTo>
                  <a:pt x="4223925" y="4223925"/>
                </a:lnTo>
                <a:lnTo>
                  <a:pt x="0" y="4223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65" name="Google Shape;765;g364ab0d36f6_0_447"/>
          <p:cNvGrpSpPr/>
          <p:nvPr/>
        </p:nvGrpSpPr>
        <p:grpSpPr>
          <a:xfrm>
            <a:off x="1407500" y="1378101"/>
            <a:ext cx="3423330" cy="2244893"/>
            <a:chOff x="0" y="-9525"/>
            <a:chExt cx="966660" cy="633900"/>
          </a:xfrm>
        </p:grpSpPr>
        <p:sp>
          <p:nvSpPr>
            <p:cNvPr id="766" name="Google Shape;766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8" name="Google Shape;768;g364ab0d36f6_0_447"/>
          <p:cNvGrpSpPr/>
          <p:nvPr/>
        </p:nvGrpSpPr>
        <p:grpSpPr>
          <a:xfrm>
            <a:off x="1407500" y="3661317"/>
            <a:ext cx="3423330" cy="2244893"/>
            <a:chOff x="0" y="-9525"/>
            <a:chExt cx="966660" cy="633900"/>
          </a:xfrm>
        </p:grpSpPr>
        <p:sp>
          <p:nvSpPr>
            <p:cNvPr id="769" name="Google Shape;769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1" name="Google Shape;771;g364ab0d36f6_0_447"/>
          <p:cNvGrpSpPr/>
          <p:nvPr/>
        </p:nvGrpSpPr>
        <p:grpSpPr>
          <a:xfrm>
            <a:off x="1407500" y="5947252"/>
            <a:ext cx="3423330" cy="2244893"/>
            <a:chOff x="0" y="-9525"/>
            <a:chExt cx="966660" cy="633900"/>
          </a:xfrm>
        </p:grpSpPr>
        <p:sp>
          <p:nvSpPr>
            <p:cNvPr id="772" name="Google Shape;772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4" name="Google Shape;774;g364ab0d36f6_0_447"/>
          <p:cNvGrpSpPr/>
          <p:nvPr/>
        </p:nvGrpSpPr>
        <p:grpSpPr>
          <a:xfrm>
            <a:off x="4947547" y="1378101"/>
            <a:ext cx="3423330" cy="2244893"/>
            <a:chOff x="0" y="-9525"/>
            <a:chExt cx="966660" cy="633900"/>
          </a:xfrm>
        </p:grpSpPr>
        <p:sp>
          <p:nvSpPr>
            <p:cNvPr id="775" name="Google Shape;775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777;g364ab0d36f6_0_447"/>
          <p:cNvGrpSpPr/>
          <p:nvPr/>
        </p:nvGrpSpPr>
        <p:grpSpPr>
          <a:xfrm>
            <a:off x="4947547" y="3661317"/>
            <a:ext cx="3423330" cy="2244893"/>
            <a:chOff x="0" y="-9525"/>
            <a:chExt cx="966660" cy="633900"/>
          </a:xfrm>
        </p:grpSpPr>
        <p:sp>
          <p:nvSpPr>
            <p:cNvPr id="778" name="Google Shape;778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g364ab0d36f6_0_447"/>
          <p:cNvGrpSpPr/>
          <p:nvPr/>
        </p:nvGrpSpPr>
        <p:grpSpPr>
          <a:xfrm>
            <a:off x="4947547" y="5947252"/>
            <a:ext cx="3423330" cy="2244893"/>
            <a:chOff x="0" y="-9525"/>
            <a:chExt cx="966660" cy="633900"/>
          </a:xfrm>
        </p:grpSpPr>
        <p:sp>
          <p:nvSpPr>
            <p:cNvPr id="781" name="Google Shape;781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3" name="Google Shape;783;g364ab0d36f6_0_447"/>
          <p:cNvGrpSpPr/>
          <p:nvPr/>
        </p:nvGrpSpPr>
        <p:grpSpPr>
          <a:xfrm>
            <a:off x="8487125" y="1378101"/>
            <a:ext cx="3423330" cy="2244893"/>
            <a:chOff x="0" y="-9525"/>
            <a:chExt cx="966660" cy="633900"/>
          </a:xfrm>
        </p:grpSpPr>
        <p:sp>
          <p:nvSpPr>
            <p:cNvPr id="784" name="Google Shape;784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g364ab0d36f6_0_447"/>
          <p:cNvGrpSpPr/>
          <p:nvPr/>
        </p:nvGrpSpPr>
        <p:grpSpPr>
          <a:xfrm>
            <a:off x="8487125" y="3661317"/>
            <a:ext cx="3423330" cy="2244893"/>
            <a:chOff x="0" y="-9525"/>
            <a:chExt cx="966660" cy="633900"/>
          </a:xfrm>
        </p:grpSpPr>
        <p:sp>
          <p:nvSpPr>
            <p:cNvPr id="787" name="Google Shape;787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9" name="Google Shape;789;g364ab0d36f6_0_447"/>
          <p:cNvGrpSpPr/>
          <p:nvPr/>
        </p:nvGrpSpPr>
        <p:grpSpPr>
          <a:xfrm>
            <a:off x="8487125" y="5947252"/>
            <a:ext cx="3423330" cy="2244893"/>
            <a:chOff x="0" y="-9525"/>
            <a:chExt cx="966660" cy="633900"/>
          </a:xfrm>
        </p:grpSpPr>
        <p:sp>
          <p:nvSpPr>
            <p:cNvPr id="790" name="Google Shape;790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g364ab0d36f6_0_447"/>
          <p:cNvGrpSpPr/>
          <p:nvPr/>
        </p:nvGrpSpPr>
        <p:grpSpPr>
          <a:xfrm>
            <a:off x="1028700" y="8345168"/>
            <a:ext cx="11260846" cy="913534"/>
            <a:chOff x="0" y="-9525"/>
            <a:chExt cx="2965800" cy="240600"/>
          </a:xfrm>
        </p:grpSpPr>
        <p:sp>
          <p:nvSpPr>
            <p:cNvPr id="793" name="Google Shape;793;g364ab0d36f6_0_447"/>
            <p:cNvSpPr/>
            <p:nvPr/>
          </p:nvSpPr>
          <p:spPr>
            <a:xfrm>
              <a:off x="0" y="0"/>
              <a:ext cx="2965751" cy="230971"/>
            </a:xfrm>
            <a:custGeom>
              <a:avLst/>
              <a:gdLst/>
              <a:ahLst/>
              <a:cxnLst/>
              <a:rect l="l" t="t" r="r" b="b"/>
              <a:pathLst>
                <a:path w="2965751" h="230971" extrusionOk="0">
                  <a:moveTo>
                    <a:pt x="22688" y="0"/>
                  </a:moveTo>
                  <a:lnTo>
                    <a:pt x="2943062" y="0"/>
                  </a:lnTo>
                  <a:cubicBezTo>
                    <a:pt x="2955593" y="0"/>
                    <a:pt x="2965751" y="10158"/>
                    <a:pt x="2965751" y="22688"/>
                  </a:cubicBezTo>
                  <a:lnTo>
                    <a:pt x="2965751" y="208283"/>
                  </a:lnTo>
                  <a:cubicBezTo>
                    <a:pt x="2965751" y="220813"/>
                    <a:pt x="2955593" y="230971"/>
                    <a:pt x="2943062" y="230971"/>
                  </a:cubicBezTo>
                  <a:lnTo>
                    <a:pt x="22688" y="230971"/>
                  </a:lnTo>
                  <a:cubicBezTo>
                    <a:pt x="16671" y="230971"/>
                    <a:pt x="10900" y="228580"/>
                    <a:pt x="6645" y="224326"/>
                  </a:cubicBezTo>
                  <a:cubicBezTo>
                    <a:pt x="2390" y="220071"/>
                    <a:pt x="0" y="214300"/>
                    <a:pt x="0" y="208283"/>
                  </a:cubicBezTo>
                  <a:lnTo>
                    <a:pt x="0" y="22688"/>
                  </a:lnTo>
                  <a:cubicBezTo>
                    <a:pt x="0" y="10158"/>
                    <a:pt x="10158" y="0"/>
                    <a:pt x="22688" y="0"/>
                  </a:cubicBezTo>
                  <a:close/>
                </a:path>
              </a:pathLst>
            </a:custGeom>
            <a:solidFill>
              <a:srgbClr val="A1C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64ab0d36f6_0_447"/>
            <p:cNvSpPr txBox="1"/>
            <p:nvPr/>
          </p:nvSpPr>
          <p:spPr>
            <a:xfrm>
              <a:off x="0" y="-9525"/>
              <a:ext cx="29658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5" name="Google Shape;795;g364ab0d36f6_0_447"/>
          <p:cNvSpPr/>
          <p:nvPr/>
        </p:nvSpPr>
        <p:spPr>
          <a:xfrm>
            <a:off x="14923081" y="2163800"/>
            <a:ext cx="1900109" cy="711677"/>
          </a:xfrm>
          <a:custGeom>
            <a:avLst/>
            <a:gdLst/>
            <a:ahLst/>
            <a:cxnLst/>
            <a:rect l="l" t="t" r="r" b="b"/>
            <a:pathLst>
              <a:path w="1900109" h="711677" extrusionOk="0">
                <a:moveTo>
                  <a:pt x="0" y="0"/>
                </a:moveTo>
                <a:lnTo>
                  <a:pt x="1900109" y="0"/>
                </a:lnTo>
                <a:lnTo>
                  <a:pt x="1900109" y="711677"/>
                </a:lnTo>
                <a:lnTo>
                  <a:pt x="0" y="711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6" name="Google Shape;796;g364ab0d36f6_0_447"/>
          <p:cNvSpPr txBox="1"/>
          <p:nvPr/>
        </p:nvSpPr>
        <p:spPr>
          <a:xfrm>
            <a:off x="12836075" y="2125329"/>
            <a:ext cx="1920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92"/>
              <a:buFont typeface="Arial"/>
              <a:buNone/>
            </a:pPr>
            <a:r>
              <a:rPr lang="en-US" sz="4192" b="1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Sobre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364ab0d36f6_0_447"/>
          <p:cNvSpPr txBox="1"/>
          <p:nvPr/>
        </p:nvSpPr>
        <p:spPr>
          <a:xfrm>
            <a:off x="1643916" y="2142747"/>
            <a:ext cx="29505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Premium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Partner desde 2016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endParaRPr sz="1678" b="1" i="0" u="none" strike="noStrike" cap="none"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Provedor WA Business API desde o lançamento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364ab0d36f6_0_447"/>
          <p:cNvSpPr txBox="1"/>
          <p:nvPr/>
        </p:nvSpPr>
        <p:spPr>
          <a:xfrm>
            <a:off x="5386722" y="1748096"/>
            <a:ext cx="25446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43"/>
              <a:buFont typeface="Arial"/>
              <a:buNone/>
            </a:pPr>
            <a:r>
              <a:rPr lang="en-US" sz="634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+4000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g364ab0d36f6_0_447"/>
          <p:cNvSpPr txBox="1"/>
          <p:nvPr/>
        </p:nvSpPr>
        <p:spPr>
          <a:xfrm>
            <a:off x="1764371" y="3967494"/>
            <a:ext cx="19413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43"/>
              <a:buFont typeface="Arial"/>
              <a:buNone/>
            </a:pPr>
            <a:r>
              <a:rPr lang="en-US" sz="634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+350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364ab0d36f6_0_447"/>
          <p:cNvSpPr txBox="1"/>
          <p:nvPr/>
        </p:nvSpPr>
        <p:spPr>
          <a:xfrm>
            <a:off x="2483266" y="6272985"/>
            <a:ext cx="11172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93"/>
              <a:buFont typeface="Arial"/>
              <a:buNone/>
            </a:pPr>
            <a:r>
              <a:rPr lang="en-US" sz="729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25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364ab0d36f6_0_447"/>
          <p:cNvSpPr txBox="1"/>
          <p:nvPr/>
        </p:nvSpPr>
        <p:spPr>
          <a:xfrm>
            <a:off x="5706649" y="6299637"/>
            <a:ext cx="16245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93"/>
              <a:buFont typeface="Arial"/>
              <a:buNone/>
            </a:pPr>
            <a:r>
              <a:rPr lang="en-US" sz="729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+32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364ab0d36f6_0_447"/>
          <p:cNvSpPr txBox="1"/>
          <p:nvPr/>
        </p:nvSpPr>
        <p:spPr>
          <a:xfrm>
            <a:off x="5065945" y="4020799"/>
            <a:ext cx="14886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43"/>
              <a:buFont typeface="Arial"/>
              <a:buNone/>
            </a:pPr>
            <a:r>
              <a:rPr lang="en-US" sz="634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+80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364ab0d36f6_0_447"/>
          <p:cNvSpPr txBox="1"/>
          <p:nvPr/>
        </p:nvSpPr>
        <p:spPr>
          <a:xfrm>
            <a:off x="3732325" y="4265388"/>
            <a:ext cx="6795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0"/>
              <a:buFont typeface="Arial"/>
              <a:buNone/>
            </a:pPr>
            <a:r>
              <a:rPr lang="en-US" sz="360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mil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364ab0d36f6_0_447"/>
          <p:cNvSpPr txBox="1"/>
          <p:nvPr/>
        </p:nvSpPr>
        <p:spPr>
          <a:xfrm>
            <a:off x="6616729" y="4289920"/>
            <a:ext cx="15642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0"/>
              <a:buFont typeface="Arial"/>
              <a:buNone/>
            </a:pPr>
            <a:r>
              <a:rPr lang="en-US" sz="360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bilhões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364ab0d36f6_0_447"/>
          <p:cNvSpPr txBox="1"/>
          <p:nvPr/>
        </p:nvSpPr>
        <p:spPr>
          <a:xfrm>
            <a:off x="5627825" y="2602364"/>
            <a:ext cx="20628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9"/>
              <a:buFont typeface="Arial"/>
              <a:buNone/>
            </a:pPr>
            <a:r>
              <a:rPr lang="en-US" sz="223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marcas que confiam na Blip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364ab0d36f6_0_447"/>
          <p:cNvSpPr txBox="1"/>
          <p:nvPr/>
        </p:nvSpPr>
        <p:spPr>
          <a:xfrm>
            <a:off x="1872582" y="4855911"/>
            <a:ext cx="25659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9"/>
              <a:buFont typeface="Arial"/>
              <a:buNone/>
            </a:pPr>
            <a:r>
              <a:rPr lang="en-US" sz="223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contatos inteligentes criados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364ab0d36f6_0_447"/>
          <p:cNvSpPr txBox="1"/>
          <p:nvPr/>
        </p:nvSpPr>
        <p:spPr>
          <a:xfrm>
            <a:off x="1670568" y="7258903"/>
            <a:ext cx="2950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3"/>
              <a:buFont typeface="Arial"/>
              <a:buNone/>
            </a:pPr>
            <a:r>
              <a:rPr lang="en-US" sz="257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anos de expertise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364ab0d36f6_0_447"/>
          <p:cNvSpPr txBox="1"/>
          <p:nvPr/>
        </p:nvSpPr>
        <p:spPr>
          <a:xfrm>
            <a:off x="5174844" y="7276672"/>
            <a:ext cx="2950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3"/>
              <a:buFont typeface="Arial"/>
              <a:buNone/>
            </a:pPr>
            <a:r>
              <a:rPr lang="en-US" sz="257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países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364ab0d36f6_0_447"/>
          <p:cNvSpPr txBox="1"/>
          <p:nvPr/>
        </p:nvSpPr>
        <p:spPr>
          <a:xfrm>
            <a:off x="5430398" y="4873679"/>
            <a:ext cx="25659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9"/>
              <a:buFont typeface="Arial"/>
              <a:buNone/>
            </a:pPr>
            <a:r>
              <a:rPr lang="en-US" sz="223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mensagens trocadas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364ab0d36f6_0_447"/>
          <p:cNvSpPr/>
          <p:nvPr/>
        </p:nvSpPr>
        <p:spPr>
          <a:xfrm>
            <a:off x="2851311" y="1648499"/>
            <a:ext cx="1742827" cy="659867"/>
          </a:xfrm>
          <a:custGeom>
            <a:avLst/>
            <a:gdLst/>
            <a:ahLst/>
            <a:cxnLst/>
            <a:rect l="l" t="t" r="r" b="b"/>
            <a:pathLst>
              <a:path w="1899539" h="719201" extrusionOk="0">
                <a:moveTo>
                  <a:pt x="0" y="0"/>
                </a:moveTo>
                <a:lnTo>
                  <a:pt x="1899539" y="0"/>
                </a:lnTo>
                <a:lnTo>
                  <a:pt x="1899539" y="719201"/>
                </a:lnTo>
                <a:lnTo>
                  <a:pt x="0" y="719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6918" r="-3559" b="-26929"/>
            </a:stretch>
          </a:blipFill>
          <a:ln>
            <a:noFill/>
          </a:ln>
        </p:spPr>
      </p:sp>
      <p:sp>
        <p:nvSpPr>
          <p:cNvPr id="811" name="Google Shape;811;g364ab0d36f6_0_447"/>
          <p:cNvSpPr/>
          <p:nvPr/>
        </p:nvSpPr>
        <p:spPr>
          <a:xfrm>
            <a:off x="9374688" y="3976380"/>
            <a:ext cx="1646847" cy="1646847"/>
          </a:xfrm>
          <a:custGeom>
            <a:avLst/>
            <a:gdLst/>
            <a:ahLst/>
            <a:cxnLst/>
            <a:rect l="l" t="t" r="r" b="b"/>
            <a:pathLst>
              <a:path w="2124964" h="2124964" extrusionOk="0">
                <a:moveTo>
                  <a:pt x="0" y="0"/>
                </a:moveTo>
                <a:lnTo>
                  <a:pt x="2124964" y="0"/>
                </a:lnTo>
                <a:lnTo>
                  <a:pt x="2124964" y="2124964"/>
                </a:lnTo>
                <a:lnTo>
                  <a:pt x="0" y="2124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2" name="Google Shape;812;g364ab0d36f6_0_447"/>
          <p:cNvSpPr txBox="1"/>
          <p:nvPr/>
        </p:nvSpPr>
        <p:spPr>
          <a:xfrm>
            <a:off x="8927532" y="1438139"/>
            <a:ext cx="24420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41"/>
              <a:buFont typeface="Arial"/>
              <a:buNone/>
            </a:pPr>
            <a:r>
              <a:rPr lang="en-US" sz="8941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+58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364ab0d36f6_0_447"/>
          <p:cNvSpPr txBox="1"/>
          <p:nvPr/>
        </p:nvSpPr>
        <p:spPr>
          <a:xfrm>
            <a:off x="8917815" y="2956220"/>
            <a:ext cx="24615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3"/>
              <a:buFont typeface="Arial"/>
              <a:buNone/>
            </a:pPr>
            <a:r>
              <a:rPr lang="en-US" sz="2482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usuários mensais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364ab0d36f6_0_447"/>
          <p:cNvSpPr txBox="1"/>
          <p:nvPr/>
        </p:nvSpPr>
        <p:spPr>
          <a:xfrm>
            <a:off x="9304260" y="2606186"/>
            <a:ext cx="1688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lang="en-US" sz="3076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MILHÕES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364ab0d36f6_0_447"/>
          <p:cNvSpPr txBox="1"/>
          <p:nvPr/>
        </p:nvSpPr>
        <p:spPr>
          <a:xfrm>
            <a:off x="8862190" y="7078417"/>
            <a:ext cx="2668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33"/>
              <a:buFont typeface="Arial"/>
              <a:buNone/>
            </a:pPr>
            <a:r>
              <a:rPr lang="en-US" sz="323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escritórios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364ab0d36f6_0_447"/>
          <p:cNvSpPr/>
          <p:nvPr/>
        </p:nvSpPr>
        <p:spPr>
          <a:xfrm>
            <a:off x="9573464" y="6628135"/>
            <a:ext cx="604737" cy="396290"/>
          </a:xfrm>
          <a:custGeom>
            <a:avLst/>
            <a:gdLst/>
            <a:ahLst/>
            <a:cxnLst/>
            <a:rect l="l" t="t" r="r" b="b"/>
            <a:pathLst>
              <a:path w="697103" h="456819" extrusionOk="0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r="-5679" b="9"/>
            </a:stretch>
          </a:blipFill>
          <a:ln>
            <a:noFill/>
          </a:ln>
        </p:spPr>
      </p:sp>
      <p:sp>
        <p:nvSpPr>
          <p:cNvPr id="817" name="Google Shape;817;g364ab0d36f6_0_447"/>
          <p:cNvSpPr/>
          <p:nvPr/>
        </p:nvSpPr>
        <p:spPr>
          <a:xfrm>
            <a:off x="8981657" y="6628135"/>
            <a:ext cx="517811" cy="396290"/>
          </a:xfrm>
          <a:custGeom>
            <a:avLst/>
            <a:gdLst/>
            <a:ahLst/>
            <a:cxnLst/>
            <a:rect l="l" t="t" r="r" b="b"/>
            <a:pathLst>
              <a:path w="596900" h="456819" extrusionOk="0">
                <a:moveTo>
                  <a:pt x="0" y="0"/>
                </a:moveTo>
                <a:lnTo>
                  <a:pt x="596900" y="0"/>
                </a:lnTo>
                <a:lnTo>
                  <a:pt x="596900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r="-14699"/>
            </a:stretch>
          </a:blipFill>
          <a:ln>
            <a:noFill/>
          </a:ln>
        </p:spPr>
      </p:sp>
      <p:sp>
        <p:nvSpPr>
          <p:cNvPr id="818" name="Google Shape;818;g364ab0d36f6_0_447"/>
          <p:cNvSpPr/>
          <p:nvPr/>
        </p:nvSpPr>
        <p:spPr>
          <a:xfrm>
            <a:off x="10931539" y="6604329"/>
            <a:ext cx="604737" cy="396290"/>
          </a:xfrm>
          <a:custGeom>
            <a:avLst/>
            <a:gdLst/>
            <a:ahLst/>
            <a:cxnLst/>
            <a:rect l="l" t="t" r="r" b="b"/>
            <a:pathLst>
              <a:path w="697103" h="456819" extrusionOk="0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r="-14689" b="9"/>
            </a:stretch>
          </a:blipFill>
          <a:ln>
            <a:noFill/>
          </a:ln>
        </p:spPr>
      </p:sp>
      <p:sp>
        <p:nvSpPr>
          <p:cNvPr id="819" name="Google Shape;819;g364ab0d36f6_0_447"/>
          <p:cNvSpPr/>
          <p:nvPr/>
        </p:nvSpPr>
        <p:spPr>
          <a:xfrm>
            <a:off x="10252127" y="6604336"/>
            <a:ext cx="556812" cy="396290"/>
          </a:xfrm>
          <a:custGeom>
            <a:avLst/>
            <a:gdLst/>
            <a:ahLst/>
            <a:cxnLst/>
            <a:rect l="l" t="t" r="r" b="b"/>
            <a:pathLst>
              <a:path w="641858" h="456819" extrusionOk="0">
                <a:moveTo>
                  <a:pt x="0" y="0"/>
                </a:moveTo>
                <a:lnTo>
                  <a:pt x="641858" y="0"/>
                </a:lnTo>
                <a:lnTo>
                  <a:pt x="641858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r="-14719"/>
            </a:stretch>
          </a:blipFill>
          <a:ln>
            <a:noFill/>
          </a:ln>
        </p:spPr>
      </p:sp>
      <p:sp>
        <p:nvSpPr>
          <p:cNvPr id="820" name="Google Shape;820;g364ab0d36f6_0_447"/>
          <p:cNvSpPr txBox="1"/>
          <p:nvPr/>
        </p:nvSpPr>
        <p:spPr>
          <a:xfrm>
            <a:off x="1375551" y="8684291"/>
            <a:ext cx="10566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3"/>
              <a:buFont typeface="Arial"/>
              <a:buNone/>
            </a:pPr>
            <a:r>
              <a:rPr lang="en-US" sz="1693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Mais de 4000 marcas clientes. Entre elas, atendemos 240 das 500 maiores empresas (multi-indústrias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EC0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g364ab0d36f6_0_511"/>
          <p:cNvGrpSpPr/>
          <p:nvPr/>
        </p:nvGrpSpPr>
        <p:grpSpPr>
          <a:xfrm>
            <a:off x="9211666" y="3593284"/>
            <a:ext cx="3797427" cy="4013359"/>
            <a:chOff x="0" y="0"/>
            <a:chExt cx="5063236" cy="5351145"/>
          </a:xfrm>
        </p:grpSpPr>
        <p:sp>
          <p:nvSpPr>
            <p:cNvPr id="830" name="Google Shape;830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364ab0d36f6_0_511"/>
            <p:cNvSpPr/>
            <p:nvPr/>
          </p:nvSpPr>
          <p:spPr>
            <a:xfrm>
              <a:off x="1537331" y="2314893"/>
              <a:ext cx="728472" cy="732917"/>
            </a:xfrm>
            <a:custGeom>
              <a:avLst/>
              <a:gdLst/>
              <a:ahLst/>
              <a:cxnLst/>
              <a:rect l="l" t="t" r="r" b="b"/>
              <a:pathLst>
                <a:path w="728472" h="732917" extrusionOk="0">
                  <a:moveTo>
                    <a:pt x="0" y="0"/>
                  </a:moveTo>
                  <a:lnTo>
                    <a:pt x="728472" y="0"/>
                  </a:lnTo>
                  <a:lnTo>
                    <a:pt x="728472" y="732917"/>
                  </a:lnTo>
                  <a:lnTo>
                    <a:pt x="0" y="7329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169"/>
              </a:stretch>
            </a:blipFill>
            <a:ln>
              <a:noFill/>
            </a:ln>
          </p:spPr>
        </p:sp>
        <p:sp>
          <p:nvSpPr>
            <p:cNvPr id="832" name="Google Shape;832;g364ab0d36f6_0_511"/>
            <p:cNvSpPr/>
            <p:nvPr/>
          </p:nvSpPr>
          <p:spPr>
            <a:xfrm>
              <a:off x="2717043" y="3337264"/>
              <a:ext cx="728472" cy="798195"/>
            </a:xfrm>
            <a:custGeom>
              <a:avLst/>
              <a:gdLst/>
              <a:ahLst/>
              <a:cxnLst/>
              <a:rect l="l" t="t" r="r" b="b"/>
              <a:pathLst>
                <a:path w="728472" h="798195" extrusionOk="0">
                  <a:moveTo>
                    <a:pt x="0" y="0"/>
                  </a:moveTo>
                  <a:lnTo>
                    <a:pt x="728472" y="0"/>
                  </a:lnTo>
                  <a:lnTo>
                    <a:pt x="728472" y="798195"/>
                  </a:lnTo>
                  <a:lnTo>
                    <a:pt x="0" y="798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34636" t="-165470" r="-335642" b="-163732"/>
              </a:stretch>
            </a:blipFill>
            <a:ln>
              <a:noFill/>
            </a:ln>
          </p:spPr>
        </p:sp>
        <p:sp>
          <p:nvSpPr>
            <p:cNvPr id="833" name="Google Shape;833;g364ab0d36f6_0_511"/>
            <p:cNvSpPr/>
            <p:nvPr/>
          </p:nvSpPr>
          <p:spPr>
            <a:xfrm>
              <a:off x="1067632" y="991933"/>
              <a:ext cx="2927985" cy="583311"/>
            </a:xfrm>
            <a:custGeom>
              <a:avLst/>
              <a:gdLst/>
              <a:ahLst/>
              <a:cxnLst/>
              <a:rect l="l" t="t" r="r" b="b"/>
              <a:pathLst>
                <a:path w="2927985" h="583311" extrusionOk="0">
                  <a:moveTo>
                    <a:pt x="0" y="0"/>
                  </a:moveTo>
                  <a:lnTo>
                    <a:pt x="2927985" y="0"/>
                  </a:lnTo>
                  <a:lnTo>
                    <a:pt x="2927985" y="583311"/>
                  </a:lnTo>
                  <a:lnTo>
                    <a:pt x="0" y="5833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219"/>
              </a:stretch>
            </a:blipFill>
            <a:ln>
              <a:noFill/>
            </a:ln>
          </p:spPr>
        </p:sp>
        <p:sp>
          <p:nvSpPr>
            <p:cNvPr id="834" name="Google Shape;834;g364ab0d36f6_0_511"/>
            <p:cNvSpPr/>
            <p:nvPr/>
          </p:nvSpPr>
          <p:spPr>
            <a:xfrm>
              <a:off x="2777507" y="2377064"/>
              <a:ext cx="607441" cy="608457"/>
            </a:xfrm>
            <a:custGeom>
              <a:avLst/>
              <a:gdLst/>
              <a:ahLst/>
              <a:cxnLst/>
              <a:rect l="l" t="t" r="r" b="b"/>
              <a:pathLst>
                <a:path w="607441" h="608457" extrusionOk="0">
                  <a:moveTo>
                    <a:pt x="0" y="0"/>
                  </a:moveTo>
                  <a:lnTo>
                    <a:pt x="607441" y="0"/>
                  </a:lnTo>
                  <a:lnTo>
                    <a:pt x="607441" y="608457"/>
                  </a:lnTo>
                  <a:lnTo>
                    <a:pt x="0" y="6084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r="-169" b="-10"/>
              </a:stretch>
            </a:blipFill>
            <a:ln>
              <a:noFill/>
            </a:ln>
          </p:spPr>
        </p:sp>
        <p:sp>
          <p:nvSpPr>
            <p:cNvPr id="835" name="Google Shape;835;g364ab0d36f6_0_511"/>
            <p:cNvSpPr/>
            <p:nvPr/>
          </p:nvSpPr>
          <p:spPr>
            <a:xfrm>
              <a:off x="1597832" y="3432104"/>
              <a:ext cx="607441" cy="608584"/>
            </a:xfrm>
            <a:custGeom>
              <a:avLst/>
              <a:gdLst/>
              <a:ahLst/>
              <a:cxnLst/>
              <a:rect l="l" t="t" r="r" b="b"/>
              <a:pathLst>
                <a:path w="607441" h="608584" extrusionOk="0">
                  <a:moveTo>
                    <a:pt x="0" y="0"/>
                  </a:moveTo>
                  <a:lnTo>
                    <a:pt x="607441" y="0"/>
                  </a:lnTo>
                  <a:lnTo>
                    <a:pt x="607441" y="608584"/>
                  </a:lnTo>
                  <a:lnTo>
                    <a:pt x="0" y="608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79"/>
              </a:stretch>
            </a:blipFill>
            <a:ln>
              <a:noFill/>
            </a:ln>
          </p:spPr>
        </p:sp>
      </p:grpSp>
      <p:grpSp>
        <p:nvGrpSpPr>
          <p:cNvPr id="836" name="Google Shape;836;g364ab0d36f6_0_511"/>
          <p:cNvGrpSpPr/>
          <p:nvPr/>
        </p:nvGrpSpPr>
        <p:grpSpPr>
          <a:xfrm>
            <a:off x="1346200" y="3593326"/>
            <a:ext cx="3797427" cy="4013359"/>
            <a:chOff x="0" y="0"/>
            <a:chExt cx="5063236" cy="5351145"/>
          </a:xfrm>
        </p:grpSpPr>
        <p:sp>
          <p:nvSpPr>
            <p:cNvPr id="837" name="Google Shape;837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40741"/>
                  </a:moveTo>
                  <a:cubicBezTo>
                    <a:pt x="0" y="152527"/>
                    <a:pt x="152527" y="0"/>
                    <a:pt x="340741" y="0"/>
                  </a:cubicBezTo>
                  <a:lnTo>
                    <a:pt x="4722495" y="0"/>
                  </a:lnTo>
                  <a:cubicBezTo>
                    <a:pt x="4910709" y="0"/>
                    <a:pt x="5063236" y="152527"/>
                    <a:pt x="5063236" y="340741"/>
                  </a:cubicBezTo>
                  <a:lnTo>
                    <a:pt x="5063236" y="5010404"/>
                  </a:lnTo>
                  <a:cubicBezTo>
                    <a:pt x="5063236" y="5198618"/>
                    <a:pt x="4910709" y="5351145"/>
                    <a:pt x="4722495" y="5351145"/>
                  </a:cubicBezTo>
                  <a:lnTo>
                    <a:pt x="340741" y="5351145"/>
                  </a:lnTo>
                  <a:cubicBezTo>
                    <a:pt x="152527" y="5351145"/>
                    <a:pt x="0" y="5198618"/>
                    <a:pt x="0" y="50104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364ab0d36f6_0_511"/>
            <p:cNvSpPr/>
            <p:nvPr/>
          </p:nvSpPr>
          <p:spPr>
            <a:xfrm>
              <a:off x="860267" y="801768"/>
              <a:ext cx="3275203" cy="1001268"/>
            </a:xfrm>
            <a:custGeom>
              <a:avLst/>
              <a:gdLst/>
              <a:ahLst/>
              <a:cxnLst/>
              <a:rect l="l" t="t" r="r" b="b"/>
              <a:pathLst>
                <a:path w="3275203" h="1001268" extrusionOk="0">
                  <a:moveTo>
                    <a:pt x="0" y="0"/>
                  </a:moveTo>
                  <a:lnTo>
                    <a:pt x="3275203" y="0"/>
                  </a:lnTo>
                  <a:lnTo>
                    <a:pt x="3275203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t="-106007" b="-106248"/>
              </a:stretch>
            </a:blipFill>
            <a:ln>
              <a:noFill/>
            </a:ln>
          </p:spPr>
        </p:sp>
        <p:sp>
          <p:nvSpPr>
            <p:cNvPr id="839" name="Google Shape;839;g364ab0d36f6_0_511"/>
            <p:cNvSpPr/>
            <p:nvPr/>
          </p:nvSpPr>
          <p:spPr>
            <a:xfrm>
              <a:off x="862637" y="2427531"/>
              <a:ext cx="3270504" cy="482727"/>
            </a:xfrm>
            <a:custGeom>
              <a:avLst/>
              <a:gdLst/>
              <a:ahLst/>
              <a:cxnLst/>
              <a:rect l="l" t="t" r="r" b="b"/>
              <a:pathLst>
                <a:path w="3270504" h="482727" extrusionOk="0">
                  <a:moveTo>
                    <a:pt x="0" y="0"/>
                  </a:moveTo>
                  <a:lnTo>
                    <a:pt x="3270504" y="0"/>
                  </a:lnTo>
                  <a:lnTo>
                    <a:pt x="3270504" y="482727"/>
                  </a:lnTo>
                  <a:lnTo>
                    <a:pt x="0" y="4827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r="-219"/>
              </a:stretch>
            </a:blipFill>
            <a:ln>
              <a:noFill/>
            </a:ln>
          </p:spPr>
        </p:sp>
        <p:sp>
          <p:nvSpPr>
            <p:cNvPr id="840" name="Google Shape;840;g364ab0d36f6_0_511"/>
            <p:cNvSpPr/>
            <p:nvPr/>
          </p:nvSpPr>
          <p:spPr>
            <a:xfrm>
              <a:off x="1496573" y="3217632"/>
              <a:ext cx="2002536" cy="1001268"/>
            </a:xfrm>
            <a:custGeom>
              <a:avLst/>
              <a:gdLst/>
              <a:ahLst/>
              <a:cxnLst/>
              <a:rect l="l" t="t" r="r" b="b"/>
              <a:pathLst>
                <a:path w="2002536" h="1001268" extrusionOk="0">
                  <a:moveTo>
                    <a:pt x="0" y="0"/>
                  </a:moveTo>
                  <a:lnTo>
                    <a:pt x="2002536" y="0"/>
                  </a:lnTo>
                  <a:lnTo>
                    <a:pt x="2002536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41" name="Google Shape;841;g364ab0d36f6_0_511"/>
          <p:cNvGrpSpPr/>
          <p:nvPr/>
        </p:nvGrpSpPr>
        <p:grpSpPr>
          <a:xfrm>
            <a:off x="13144400" y="3596312"/>
            <a:ext cx="3797427" cy="4013359"/>
            <a:chOff x="0" y="0"/>
            <a:chExt cx="5063236" cy="5351145"/>
          </a:xfrm>
        </p:grpSpPr>
        <p:sp>
          <p:nvSpPr>
            <p:cNvPr id="842" name="Google Shape;842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364ab0d36f6_0_511"/>
            <p:cNvSpPr/>
            <p:nvPr/>
          </p:nvSpPr>
          <p:spPr>
            <a:xfrm>
              <a:off x="2123571" y="2471040"/>
              <a:ext cx="816102" cy="831469"/>
            </a:xfrm>
            <a:custGeom>
              <a:avLst/>
              <a:gdLst/>
              <a:ahLst/>
              <a:cxnLst/>
              <a:rect l="l" t="t" r="r" b="b"/>
              <a:pathLst>
                <a:path w="816102" h="831469" extrusionOk="0">
                  <a:moveTo>
                    <a:pt x="0" y="0"/>
                  </a:moveTo>
                  <a:lnTo>
                    <a:pt x="816102" y="0"/>
                  </a:lnTo>
                  <a:lnTo>
                    <a:pt x="816102" y="831469"/>
                  </a:lnTo>
                  <a:lnTo>
                    <a:pt x="0" y="831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44" name="Google Shape;844;g364ab0d36f6_0_511"/>
            <p:cNvSpPr txBox="1"/>
            <p:nvPr/>
          </p:nvSpPr>
          <p:spPr>
            <a:xfrm>
              <a:off x="1238300" y="3624319"/>
              <a:ext cx="25866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Apple Messages for Business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364ab0d36f6_0_511"/>
            <p:cNvSpPr/>
            <p:nvPr/>
          </p:nvSpPr>
          <p:spPr>
            <a:xfrm>
              <a:off x="1116400" y="583717"/>
              <a:ext cx="2830449" cy="1415161"/>
            </a:xfrm>
            <a:custGeom>
              <a:avLst/>
              <a:gdLst/>
              <a:ahLst/>
              <a:cxnLst/>
              <a:rect l="l" t="t" r="r" b="b"/>
              <a:pathLst>
                <a:path w="2830449" h="1415161" extrusionOk="0">
                  <a:moveTo>
                    <a:pt x="0" y="0"/>
                  </a:moveTo>
                  <a:lnTo>
                    <a:pt x="2830449" y="0"/>
                  </a:lnTo>
                  <a:lnTo>
                    <a:pt x="2830449" y="1415161"/>
                  </a:lnTo>
                  <a:lnTo>
                    <a:pt x="0" y="1415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46" name="Google Shape;846;g364ab0d36f6_0_511"/>
          <p:cNvGrpSpPr/>
          <p:nvPr/>
        </p:nvGrpSpPr>
        <p:grpSpPr>
          <a:xfrm>
            <a:off x="5278934" y="3596312"/>
            <a:ext cx="3797427" cy="4013359"/>
            <a:chOff x="0" y="0"/>
            <a:chExt cx="5063236" cy="5351145"/>
          </a:xfrm>
        </p:grpSpPr>
        <p:sp>
          <p:nvSpPr>
            <p:cNvPr id="847" name="Google Shape;847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364ab0d36f6_0_511"/>
            <p:cNvSpPr/>
            <p:nvPr/>
          </p:nvSpPr>
          <p:spPr>
            <a:xfrm>
              <a:off x="893997" y="952435"/>
              <a:ext cx="3275203" cy="692023"/>
            </a:xfrm>
            <a:custGeom>
              <a:avLst/>
              <a:gdLst/>
              <a:ahLst/>
              <a:cxnLst/>
              <a:rect l="l" t="t" r="r" b="b"/>
              <a:pathLst>
                <a:path w="3275203" h="692023" extrusionOk="0">
                  <a:moveTo>
                    <a:pt x="0" y="0"/>
                  </a:moveTo>
                  <a:lnTo>
                    <a:pt x="3275203" y="0"/>
                  </a:lnTo>
                  <a:lnTo>
                    <a:pt x="3275203" y="692023"/>
                  </a:lnTo>
                  <a:lnTo>
                    <a:pt x="0" y="6920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-959"/>
              </a:stretch>
            </a:blipFill>
            <a:ln>
              <a:noFill/>
            </a:ln>
          </p:spPr>
        </p:sp>
        <p:sp>
          <p:nvSpPr>
            <p:cNvPr id="849" name="Google Shape;849;g364ab0d36f6_0_511"/>
            <p:cNvSpPr/>
            <p:nvPr/>
          </p:nvSpPr>
          <p:spPr>
            <a:xfrm>
              <a:off x="1289272" y="3003333"/>
              <a:ext cx="2484628" cy="1576451"/>
            </a:xfrm>
            <a:custGeom>
              <a:avLst/>
              <a:gdLst/>
              <a:ahLst/>
              <a:cxnLst/>
              <a:rect l="l" t="t" r="r" b="b"/>
              <a:pathLst>
                <a:path w="2484628" h="1576451" extrusionOk="0">
                  <a:moveTo>
                    <a:pt x="0" y="0"/>
                  </a:moveTo>
                  <a:lnTo>
                    <a:pt x="2484628" y="0"/>
                  </a:lnTo>
                  <a:lnTo>
                    <a:pt x="2484628" y="1576451"/>
                  </a:lnTo>
                  <a:lnTo>
                    <a:pt x="0" y="1576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l="-19708" t="-32687" r="-19859" b="-43288"/>
              </a:stretch>
            </a:blipFill>
            <a:ln>
              <a:noFill/>
            </a:ln>
          </p:spPr>
        </p:sp>
        <p:sp>
          <p:nvSpPr>
            <p:cNvPr id="850" name="Google Shape;850;g364ab0d36f6_0_511"/>
            <p:cNvSpPr/>
            <p:nvPr/>
          </p:nvSpPr>
          <p:spPr>
            <a:xfrm>
              <a:off x="1067635" y="1999696"/>
              <a:ext cx="2927985" cy="786384"/>
            </a:xfrm>
            <a:custGeom>
              <a:avLst/>
              <a:gdLst/>
              <a:ahLst/>
              <a:cxnLst/>
              <a:rect l="l" t="t" r="r" b="b"/>
              <a:pathLst>
                <a:path w="2927985" h="786384" extrusionOk="0">
                  <a:moveTo>
                    <a:pt x="0" y="0"/>
                  </a:moveTo>
                  <a:lnTo>
                    <a:pt x="2927985" y="0"/>
                  </a:lnTo>
                  <a:lnTo>
                    <a:pt x="2927985" y="786384"/>
                  </a:lnTo>
                  <a:lnTo>
                    <a:pt x="0" y="7863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t="-54707" b="-54707"/>
              </a:stretch>
            </a:blipFill>
            <a:ln>
              <a:noFill/>
            </a:ln>
          </p:spPr>
        </p:sp>
      </p:grpSp>
      <p:sp>
        <p:nvSpPr>
          <p:cNvPr id="851" name="Google Shape;851;g364ab0d36f6_0_511"/>
          <p:cNvSpPr/>
          <p:nvPr/>
        </p:nvSpPr>
        <p:spPr>
          <a:xfrm>
            <a:off x="8073399" y="8523149"/>
            <a:ext cx="2243295" cy="840217"/>
          </a:xfrm>
          <a:custGeom>
            <a:avLst/>
            <a:gdLst/>
            <a:ahLst/>
            <a:cxnLst/>
            <a:rect l="l" t="t" r="r" b="b"/>
            <a:pathLst>
              <a:path w="1426579" h="534319" extrusionOk="0">
                <a:moveTo>
                  <a:pt x="0" y="0"/>
                </a:moveTo>
                <a:lnTo>
                  <a:pt x="1426580" y="0"/>
                </a:lnTo>
                <a:lnTo>
                  <a:pt x="1426580" y="534319"/>
                </a:lnTo>
                <a:lnTo>
                  <a:pt x="0" y="534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2" name="Google Shape;852;g364ab0d36f6_0_511"/>
          <p:cNvSpPr txBox="1"/>
          <p:nvPr/>
        </p:nvSpPr>
        <p:spPr>
          <a:xfrm>
            <a:off x="1284925" y="2292200"/>
            <a:ext cx="1541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Somos aliados de gigantes globais: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3" name="Google Shape;853;g364ab0d36f6_0_511"/>
          <p:cNvGrpSpPr/>
          <p:nvPr/>
        </p:nvGrpSpPr>
        <p:grpSpPr>
          <a:xfrm>
            <a:off x="9211666" y="3593284"/>
            <a:ext cx="3797427" cy="4013359"/>
            <a:chOff x="0" y="0"/>
            <a:chExt cx="5063236" cy="5351145"/>
          </a:xfrm>
        </p:grpSpPr>
        <p:sp>
          <p:nvSpPr>
            <p:cNvPr id="854" name="Google Shape;854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364ab0d36f6_0_511"/>
            <p:cNvSpPr/>
            <p:nvPr/>
          </p:nvSpPr>
          <p:spPr>
            <a:xfrm>
              <a:off x="1537331" y="2314893"/>
              <a:ext cx="728472" cy="732917"/>
            </a:xfrm>
            <a:custGeom>
              <a:avLst/>
              <a:gdLst/>
              <a:ahLst/>
              <a:cxnLst/>
              <a:rect l="l" t="t" r="r" b="b"/>
              <a:pathLst>
                <a:path w="728472" h="732917" extrusionOk="0">
                  <a:moveTo>
                    <a:pt x="0" y="0"/>
                  </a:moveTo>
                  <a:lnTo>
                    <a:pt x="728472" y="0"/>
                  </a:lnTo>
                  <a:lnTo>
                    <a:pt x="728472" y="732917"/>
                  </a:lnTo>
                  <a:lnTo>
                    <a:pt x="0" y="7329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169"/>
              </a:stretch>
            </a:blipFill>
            <a:ln>
              <a:noFill/>
            </a:ln>
          </p:spPr>
        </p:sp>
        <p:sp>
          <p:nvSpPr>
            <p:cNvPr id="856" name="Google Shape;856;g364ab0d36f6_0_511"/>
            <p:cNvSpPr/>
            <p:nvPr/>
          </p:nvSpPr>
          <p:spPr>
            <a:xfrm>
              <a:off x="2717043" y="3337264"/>
              <a:ext cx="728472" cy="798195"/>
            </a:xfrm>
            <a:custGeom>
              <a:avLst/>
              <a:gdLst/>
              <a:ahLst/>
              <a:cxnLst/>
              <a:rect l="l" t="t" r="r" b="b"/>
              <a:pathLst>
                <a:path w="728472" h="798195" extrusionOk="0">
                  <a:moveTo>
                    <a:pt x="0" y="0"/>
                  </a:moveTo>
                  <a:lnTo>
                    <a:pt x="728472" y="0"/>
                  </a:lnTo>
                  <a:lnTo>
                    <a:pt x="728472" y="798195"/>
                  </a:lnTo>
                  <a:lnTo>
                    <a:pt x="0" y="798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34636" t="-165470" r="-335642" b="-163732"/>
              </a:stretch>
            </a:blipFill>
            <a:ln>
              <a:noFill/>
            </a:ln>
          </p:spPr>
        </p:sp>
        <p:sp>
          <p:nvSpPr>
            <p:cNvPr id="857" name="Google Shape;857;g364ab0d36f6_0_511"/>
            <p:cNvSpPr/>
            <p:nvPr/>
          </p:nvSpPr>
          <p:spPr>
            <a:xfrm>
              <a:off x="1067632" y="991933"/>
              <a:ext cx="2927985" cy="583311"/>
            </a:xfrm>
            <a:custGeom>
              <a:avLst/>
              <a:gdLst/>
              <a:ahLst/>
              <a:cxnLst/>
              <a:rect l="l" t="t" r="r" b="b"/>
              <a:pathLst>
                <a:path w="2927985" h="583311" extrusionOk="0">
                  <a:moveTo>
                    <a:pt x="0" y="0"/>
                  </a:moveTo>
                  <a:lnTo>
                    <a:pt x="2927985" y="0"/>
                  </a:lnTo>
                  <a:lnTo>
                    <a:pt x="2927985" y="583311"/>
                  </a:lnTo>
                  <a:lnTo>
                    <a:pt x="0" y="5833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219"/>
              </a:stretch>
            </a:blipFill>
            <a:ln>
              <a:noFill/>
            </a:ln>
          </p:spPr>
        </p:sp>
        <p:sp>
          <p:nvSpPr>
            <p:cNvPr id="858" name="Google Shape;858;g364ab0d36f6_0_511"/>
            <p:cNvSpPr/>
            <p:nvPr/>
          </p:nvSpPr>
          <p:spPr>
            <a:xfrm>
              <a:off x="2777507" y="2377064"/>
              <a:ext cx="607441" cy="608457"/>
            </a:xfrm>
            <a:custGeom>
              <a:avLst/>
              <a:gdLst/>
              <a:ahLst/>
              <a:cxnLst/>
              <a:rect l="l" t="t" r="r" b="b"/>
              <a:pathLst>
                <a:path w="607441" h="608457" extrusionOk="0">
                  <a:moveTo>
                    <a:pt x="0" y="0"/>
                  </a:moveTo>
                  <a:lnTo>
                    <a:pt x="607441" y="0"/>
                  </a:lnTo>
                  <a:lnTo>
                    <a:pt x="607441" y="608457"/>
                  </a:lnTo>
                  <a:lnTo>
                    <a:pt x="0" y="6084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r="-169" b="-10"/>
              </a:stretch>
            </a:blipFill>
            <a:ln>
              <a:noFill/>
            </a:ln>
          </p:spPr>
        </p:sp>
        <p:sp>
          <p:nvSpPr>
            <p:cNvPr id="859" name="Google Shape;859;g364ab0d36f6_0_511"/>
            <p:cNvSpPr/>
            <p:nvPr/>
          </p:nvSpPr>
          <p:spPr>
            <a:xfrm>
              <a:off x="1597832" y="3432104"/>
              <a:ext cx="607441" cy="608584"/>
            </a:xfrm>
            <a:custGeom>
              <a:avLst/>
              <a:gdLst/>
              <a:ahLst/>
              <a:cxnLst/>
              <a:rect l="l" t="t" r="r" b="b"/>
              <a:pathLst>
                <a:path w="607441" h="608584" extrusionOk="0">
                  <a:moveTo>
                    <a:pt x="0" y="0"/>
                  </a:moveTo>
                  <a:lnTo>
                    <a:pt x="607441" y="0"/>
                  </a:lnTo>
                  <a:lnTo>
                    <a:pt x="607441" y="608584"/>
                  </a:lnTo>
                  <a:lnTo>
                    <a:pt x="0" y="608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79"/>
              </a:stretch>
            </a:blipFill>
            <a:ln>
              <a:noFill/>
            </a:ln>
          </p:spPr>
        </p:sp>
      </p:grpSp>
      <p:grpSp>
        <p:nvGrpSpPr>
          <p:cNvPr id="860" name="Google Shape;860;g364ab0d36f6_0_511"/>
          <p:cNvGrpSpPr/>
          <p:nvPr/>
        </p:nvGrpSpPr>
        <p:grpSpPr>
          <a:xfrm>
            <a:off x="1346200" y="3593326"/>
            <a:ext cx="3797427" cy="4013359"/>
            <a:chOff x="0" y="0"/>
            <a:chExt cx="5063236" cy="5351145"/>
          </a:xfrm>
        </p:grpSpPr>
        <p:sp>
          <p:nvSpPr>
            <p:cNvPr id="861" name="Google Shape;861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40741"/>
                  </a:moveTo>
                  <a:cubicBezTo>
                    <a:pt x="0" y="152527"/>
                    <a:pt x="152527" y="0"/>
                    <a:pt x="340741" y="0"/>
                  </a:cubicBezTo>
                  <a:lnTo>
                    <a:pt x="4722495" y="0"/>
                  </a:lnTo>
                  <a:cubicBezTo>
                    <a:pt x="4910709" y="0"/>
                    <a:pt x="5063236" y="152527"/>
                    <a:pt x="5063236" y="340741"/>
                  </a:cubicBezTo>
                  <a:lnTo>
                    <a:pt x="5063236" y="5010404"/>
                  </a:lnTo>
                  <a:cubicBezTo>
                    <a:pt x="5063236" y="5198618"/>
                    <a:pt x="4910709" y="5351145"/>
                    <a:pt x="4722495" y="5351145"/>
                  </a:cubicBezTo>
                  <a:lnTo>
                    <a:pt x="340741" y="5351145"/>
                  </a:lnTo>
                  <a:cubicBezTo>
                    <a:pt x="152527" y="5351145"/>
                    <a:pt x="0" y="5198618"/>
                    <a:pt x="0" y="50104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364ab0d36f6_0_511"/>
            <p:cNvSpPr/>
            <p:nvPr/>
          </p:nvSpPr>
          <p:spPr>
            <a:xfrm>
              <a:off x="860267" y="801768"/>
              <a:ext cx="3275203" cy="1001268"/>
            </a:xfrm>
            <a:custGeom>
              <a:avLst/>
              <a:gdLst/>
              <a:ahLst/>
              <a:cxnLst/>
              <a:rect l="l" t="t" r="r" b="b"/>
              <a:pathLst>
                <a:path w="3275203" h="1001268" extrusionOk="0">
                  <a:moveTo>
                    <a:pt x="0" y="0"/>
                  </a:moveTo>
                  <a:lnTo>
                    <a:pt x="3275203" y="0"/>
                  </a:lnTo>
                  <a:lnTo>
                    <a:pt x="3275203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t="-106007" b="-106248"/>
              </a:stretch>
            </a:blipFill>
            <a:ln>
              <a:noFill/>
            </a:ln>
          </p:spPr>
        </p:sp>
        <p:sp>
          <p:nvSpPr>
            <p:cNvPr id="863" name="Google Shape;863;g364ab0d36f6_0_511"/>
            <p:cNvSpPr/>
            <p:nvPr/>
          </p:nvSpPr>
          <p:spPr>
            <a:xfrm>
              <a:off x="862637" y="2427531"/>
              <a:ext cx="3270504" cy="482727"/>
            </a:xfrm>
            <a:custGeom>
              <a:avLst/>
              <a:gdLst/>
              <a:ahLst/>
              <a:cxnLst/>
              <a:rect l="l" t="t" r="r" b="b"/>
              <a:pathLst>
                <a:path w="3270504" h="482727" extrusionOk="0">
                  <a:moveTo>
                    <a:pt x="0" y="0"/>
                  </a:moveTo>
                  <a:lnTo>
                    <a:pt x="3270504" y="0"/>
                  </a:lnTo>
                  <a:lnTo>
                    <a:pt x="3270504" y="482727"/>
                  </a:lnTo>
                  <a:lnTo>
                    <a:pt x="0" y="4827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r="-219"/>
              </a:stretch>
            </a:blipFill>
            <a:ln>
              <a:noFill/>
            </a:ln>
          </p:spPr>
        </p:sp>
        <p:sp>
          <p:nvSpPr>
            <p:cNvPr id="864" name="Google Shape;864;g364ab0d36f6_0_511"/>
            <p:cNvSpPr/>
            <p:nvPr/>
          </p:nvSpPr>
          <p:spPr>
            <a:xfrm>
              <a:off x="1496573" y="3217632"/>
              <a:ext cx="2002536" cy="1001268"/>
            </a:xfrm>
            <a:custGeom>
              <a:avLst/>
              <a:gdLst/>
              <a:ahLst/>
              <a:cxnLst/>
              <a:rect l="l" t="t" r="r" b="b"/>
              <a:pathLst>
                <a:path w="2002536" h="1001268" extrusionOk="0">
                  <a:moveTo>
                    <a:pt x="0" y="0"/>
                  </a:moveTo>
                  <a:lnTo>
                    <a:pt x="2002536" y="0"/>
                  </a:lnTo>
                  <a:lnTo>
                    <a:pt x="2002536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65" name="Google Shape;865;g364ab0d36f6_0_511"/>
          <p:cNvGrpSpPr/>
          <p:nvPr/>
        </p:nvGrpSpPr>
        <p:grpSpPr>
          <a:xfrm>
            <a:off x="13144400" y="3596312"/>
            <a:ext cx="3797427" cy="4013359"/>
            <a:chOff x="0" y="0"/>
            <a:chExt cx="5063236" cy="5351145"/>
          </a:xfrm>
        </p:grpSpPr>
        <p:sp>
          <p:nvSpPr>
            <p:cNvPr id="866" name="Google Shape;866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364ab0d36f6_0_511"/>
            <p:cNvSpPr/>
            <p:nvPr/>
          </p:nvSpPr>
          <p:spPr>
            <a:xfrm>
              <a:off x="2123571" y="2471040"/>
              <a:ext cx="816102" cy="831469"/>
            </a:xfrm>
            <a:custGeom>
              <a:avLst/>
              <a:gdLst/>
              <a:ahLst/>
              <a:cxnLst/>
              <a:rect l="l" t="t" r="r" b="b"/>
              <a:pathLst>
                <a:path w="816102" h="831469" extrusionOk="0">
                  <a:moveTo>
                    <a:pt x="0" y="0"/>
                  </a:moveTo>
                  <a:lnTo>
                    <a:pt x="816102" y="0"/>
                  </a:lnTo>
                  <a:lnTo>
                    <a:pt x="816102" y="831469"/>
                  </a:lnTo>
                  <a:lnTo>
                    <a:pt x="0" y="831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68" name="Google Shape;868;g364ab0d36f6_0_511"/>
            <p:cNvSpPr txBox="1"/>
            <p:nvPr/>
          </p:nvSpPr>
          <p:spPr>
            <a:xfrm>
              <a:off x="1238300" y="3624319"/>
              <a:ext cx="25866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Apple Messages for Business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364ab0d36f6_0_511"/>
            <p:cNvSpPr/>
            <p:nvPr/>
          </p:nvSpPr>
          <p:spPr>
            <a:xfrm>
              <a:off x="1116400" y="583717"/>
              <a:ext cx="2830449" cy="1415161"/>
            </a:xfrm>
            <a:custGeom>
              <a:avLst/>
              <a:gdLst/>
              <a:ahLst/>
              <a:cxnLst/>
              <a:rect l="l" t="t" r="r" b="b"/>
              <a:pathLst>
                <a:path w="2830449" h="1415161" extrusionOk="0">
                  <a:moveTo>
                    <a:pt x="0" y="0"/>
                  </a:moveTo>
                  <a:lnTo>
                    <a:pt x="2830449" y="0"/>
                  </a:lnTo>
                  <a:lnTo>
                    <a:pt x="2830449" y="1415161"/>
                  </a:lnTo>
                  <a:lnTo>
                    <a:pt x="0" y="1415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70" name="Google Shape;870;g364ab0d36f6_0_511"/>
          <p:cNvGrpSpPr/>
          <p:nvPr/>
        </p:nvGrpSpPr>
        <p:grpSpPr>
          <a:xfrm>
            <a:off x="5278934" y="3596312"/>
            <a:ext cx="3797427" cy="4013359"/>
            <a:chOff x="0" y="0"/>
            <a:chExt cx="5063236" cy="5351145"/>
          </a:xfrm>
        </p:grpSpPr>
        <p:sp>
          <p:nvSpPr>
            <p:cNvPr id="871" name="Google Shape;871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364ab0d36f6_0_511"/>
            <p:cNvSpPr/>
            <p:nvPr/>
          </p:nvSpPr>
          <p:spPr>
            <a:xfrm>
              <a:off x="893997" y="952435"/>
              <a:ext cx="3275203" cy="692023"/>
            </a:xfrm>
            <a:custGeom>
              <a:avLst/>
              <a:gdLst/>
              <a:ahLst/>
              <a:cxnLst/>
              <a:rect l="l" t="t" r="r" b="b"/>
              <a:pathLst>
                <a:path w="3275203" h="692023" extrusionOk="0">
                  <a:moveTo>
                    <a:pt x="0" y="0"/>
                  </a:moveTo>
                  <a:lnTo>
                    <a:pt x="3275203" y="0"/>
                  </a:lnTo>
                  <a:lnTo>
                    <a:pt x="3275203" y="692023"/>
                  </a:lnTo>
                  <a:lnTo>
                    <a:pt x="0" y="6920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-959"/>
              </a:stretch>
            </a:blipFill>
            <a:ln>
              <a:noFill/>
            </a:ln>
          </p:spPr>
        </p:sp>
        <p:sp>
          <p:nvSpPr>
            <p:cNvPr id="873" name="Google Shape;873;g364ab0d36f6_0_511"/>
            <p:cNvSpPr/>
            <p:nvPr/>
          </p:nvSpPr>
          <p:spPr>
            <a:xfrm>
              <a:off x="1289272" y="3003333"/>
              <a:ext cx="2484628" cy="1576451"/>
            </a:xfrm>
            <a:custGeom>
              <a:avLst/>
              <a:gdLst/>
              <a:ahLst/>
              <a:cxnLst/>
              <a:rect l="l" t="t" r="r" b="b"/>
              <a:pathLst>
                <a:path w="2484628" h="1576451" extrusionOk="0">
                  <a:moveTo>
                    <a:pt x="0" y="0"/>
                  </a:moveTo>
                  <a:lnTo>
                    <a:pt x="2484628" y="0"/>
                  </a:lnTo>
                  <a:lnTo>
                    <a:pt x="2484628" y="1576451"/>
                  </a:lnTo>
                  <a:lnTo>
                    <a:pt x="0" y="1576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l="-19708" t="-32687" r="-19859" b="-43288"/>
              </a:stretch>
            </a:blipFill>
            <a:ln>
              <a:noFill/>
            </a:ln>
          </p:spPr>
        </p:sp>
        <p:sp>
          <p:nvSpPr>
            <p:cNvPr id="874" name="Google Shape;874;g364ab0d36f6_0_511"/>
            <p:cNvSpPr/>
            <p:nvPr/>
          </p:nvSpPr>
          <p:spPr>
            <a:xfrm>
              <a:off x="1067635" y="1999696"/>
              <a:ext cx="2927985" cy="786384"/>
            </a:xfrm>
            <a:custGeom>
              <a:avLst/>
              <a:gdLst/>
              <a:ahLst/>
              <a:cxnLst/>
              <a:rect l="l" t="t" r="r" b="b"/>
              <a:pathLst>
                <a:path w="2927985" h="786384" extrusionOk="0">
                  <a:moveTo>
                    <a:pt x="0" y="0"/>
                  </a:moveTo>
                  <a:lnTo>
                    <a:pt x="2927985" y="0"/>
                  </a:lnTo>
                  <a:lnTo>
                    <a:pt x="2927985" y="786384"/>
                  </a:lnTo>
                  <a:lnTo>
                    <a:pt x="0" y="7863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t="-54707" b="-54707"/>
              </a:stretch>
            </a:blipFill>
            <a:ln>
              <a:noFill/>
            </a:ln>
          </p:spPr>
        </p:sp>
      </p:grpSp>
      <p:sp>
        <p:nvSpPr>
          <p:cNvPr id="875" name="Google Shape;875;g364ab0d36f6_0_511"/>
          <p:cNvSpPr txBox="1"/>
          <p:nvPr/>
        </p:nvSpPr>
        <p:spPr>
          <a:xfrm>
            <a:off x="1284925" y="2292200"/>
            <a:ext cx="1541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Somos aliados de gigantes globais: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EC0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g364ab0d36f6_0_544"/>
          <p:cNvGrpSpPr/>
          <p:nvPr/>
        </p:nvGrpSpPr>
        <p:grpSpPr>
          <a:xfrm>
            <a:off x="1006300" y="2924050"/>
            <a:ext cx="3671411" cy="3101435"/>
            <a:chOff x="0" y="0"/>
            <a:chExt cx="4895215" cy="4135247"/>
          </a:xfrm>
        </p:grpSpPr>
        <p:sp>
          <p:nvSpPr>
            <p:cNvPr id="885" name="Google Shape;885;g364ab0d36f6_0_544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364ab0d36f6_0_544"/>
            <p:cNvSpPr/>
            <p:nvPr/>
          </p:nvSpPr>
          <p:spPr>
            <a:xfrm>
              <a:off x="2003528" y="1161624"/>
              <a:ext cx="1078357" cy="804418"/>
            </a:xfrm>
            <a:custGeom>
              <a:avLst/>
              <a:gdLst/>
              <a:ahLst/>
              <a:cxnLst/>
              <a:rect l="l" t="t" r="r" b="b"/>
              <a:pathLst>
                <a:path w="1078357" h="804418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87" name="Google Shape;887;g364ab0d36f6_0_544"/>
            <p:cNvSpPr/>
            <p:nvPr/>
          </p:nvSpPr>
          <p:spPr>
            <a:xfrm>
              <a:off x="3642755" y="1182872"/>
              <a:ext cx="765175" cy="762000"/>
            </a:xfrm>
            <a:custGeom>
              <a:avLst/>
              <a:gdLst/>
              <a:ahLst/>
              <a:cxnLst/>
              <a:rect l="l" t="t" r="r" b="b"/>
              <a:pathLst>
                <a:path w="765175" h="762000" extrusionOk="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59566" t="-22859" r="-58945" b="-23448"/>
              </a:stretch>
            </a:blipFill>
            <a:ln>
              <a:noFill/>
            </a:ln>
          </p:spPr>
        </p:sp>
        <p:sp>
          <p:nvSpPr>
            <p:cNvPr id="888" name="Google Shape;888;g364ab0d36f6_0_544"/>
            <p:cNvSpPr/>
            <p:nvPr/>
          </p:nvSpPr>
          <p:spPr>
            <a:xfrm>
              <a:off x="482352" y="1142211"/>
              <a:ext cx="1193419" cy="843280"/>
            </a:xfrm>
            <a:custGeom>
              <a:avLst/>
              <a:gdLst/>
              <a:ahLst/>
              <a:cxnLst/>
              <a:rect l="l" t="t" r="r" b="b"/>
              <a:pathLst>
                <a:path w="1193419" h="843280" extrusionOk="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r="-19"/>
              </a:stretch>
            </a:blipFill>
            <a:ln>
              <a:noFill/>
            </a:ln>
          </p:spPr>
        </p:sp>
        <p:sp>
          <p:nvSpPr>
            <p:cNvPr id="889" name="Google Shape;889;g364ab0d36f6_0_544"/>
            <p:cNvSpPr/>
            <p:nvPr/>
          </p:nvSpPr>
          <p:spPr>
            <a:xfrm>
              <a:off x="768171" y="2265979"/>
              <a:ext cx="868807" cy="742315"/>
            </a:xfrm>
            <a:custGeom>
              <a:avLst/>
              <a:gdLst/>
              <a:ahLst/>
              <a:cxnLst/>
              <a:rect l="l" t="t" r="r" b="b"/>
              <a:pathLst>
                <a:path w="868807" h="742315" extrusionOk="0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0" name="Google Shape;890;g364ab0d36f6_0_544"/>
            <p:cNvSpPr/>
            <p:nvPr/>
          </p:nvSpPr>
          <p:spPr>
            <a:xfrm>
              <a:off x="1996477" y="2407491"/>
              <a:ext cx="2169541" cy="459359"/>
            </a:xfrm>
            <a:custGeom>
              <a:avLst/>
              <a:gdLst/>
              <a:ahLst/>
              <a:cxnLst/>
              <a:rect l="l" t="t" r="r" b="b"/>
              <a:pathLst>
                <a:path w="2169541" h="459359" extrusionOk="0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1" name="Google Shape;891;g364ab0d36f6_0_544"/>
            <p:cNvSpPr/>
            <p:nvPr/>
          </p:nvSpPr>
          <p:spPr>
            <a:xfrm>
              <a:off x="459680" y="3244171"/>
              <a:ext cx="2436241" cy="497713"/>
            </a:xfrm>
            <a:custGeom>
              <a:avLst/>
              <a:gdLst/>
              <a:ahLst/>
              <a:cxnLst/>
              <a:rect l="l" t="t" r="r" b="b"/>
              <a:pathLst>
                <a:path w="2436241" h="497713" extrusionOk="0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4028" t="-100404" r="-3869" b="-96684"/>
              </a:stretch>
            </a:blipFill>
            <a:ln>
              <a:noFill/>
            </a:ln>
          </p:spPr>
        </p:sp>
        <p:sp>
          <p:nvSpPr>
            <p:cNvPr id="892" name="Google Shape;892;g364ab0d36f6_0_544"/>
            <p:cNvSpPr/>
            <p:nvPr/>
          </p:nvSpPr>
          <p:spPr>
            <a:xfrm>
              <a:off x="3398867" y="2962987"/>
              <a:ext cx="1028954" cy="823087"/>
            </a:xfrm>
            <a:custGeom>
              <a:avLst/>
              <a:gdLst/>
              <a:ahLst/>
              <a:cxnLst/>
              <a:rect l="l" t="t" r="r" b="b"/>
              <a:pathLst>
                <a:path w="1028954" h="823087" extrusionOk="0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3" name="Google Shape;893;g364ab0d36f6_0_544"/>
            <p:cNvSpPr txBox="1"/>
            <p:nvPr/>
          </p:nvSpPr>
          <p:spPr>
            <a:xfrm>
              <a:off x="333033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Auto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4" name="Google Shape;894;g364ab0d36f6_0_544"/>
          <p:cNvGrpSpPr/>
          <p:nvPr/>
        </p:nvGrpSpPr>
        <p:grpSpPr>
          <a:xfrm>
            <a:off x="5193620" y="2924050"/>
            <a:ext cx="3674459" cy="3101435"/>
            <a:chOff x="0" y="0"/>
            <a:chExt cx="4899279" cy="4135247"/>
          </a:xfrm>
        </p:grpSpPr>
        <p:sp>
          <p:nvSpPr>
            <p:cNvPr id="895" name="Google Shape;895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364ab0d36f6_0_544"/>
            <p:cNvSpPr/>
            <p:nvPr/>
          </p:nvSpPr>
          <p:spPr>
            <a:xfrm>
              <a:off x="3396867" y="1139741"/>
              <a:ext cx="1137412" cy="443611"/>
            </a:xfrm>
            <a:custGeom>
              <a:avLst/>
              <a:gdLst/>
              <a:ahLst/>
              <a:cxnLst/>
              <a:rect l="l" t="t" r="r" b="b"/>
              <a:pathLst>
                <a:path w="1137412" h="443611" extrusionOk="0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7" name="Google Shape;897;g364ab0d36f6_0_544"/>
            <p:cNvSpPr/>
            <p:nvPr/>
          </p:nvSpPr>
          <p:spPr>
            <a:xfrm>
              <a:off x="1702648" y="1113827"/>
              <a:ext cx="1516507" cy="495427"/>
            </a:xfrm>
            <a:custGeom>
              <a:avLst/>
              <a:gdLst/>
              <a:ahLst/>
              <a:cxnLst/>
              <a:rect l="l" t="t" r="r" b="b"/>
              <a:pathLst>
                <a:path w="1516507" h="495427" extrusionOk="0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8" name="Google Shape;898;g364ab0d36f6_0_544"/>
            <p:cNvSpPr/>
            <p:nvPr/>
          </p:nvSpPr>
          <p:spPr>
            <a:xfrm>
              <a:off x="812835" y="3034835"/>
              <a:ext cx="1301496" cy="468503"/>
            </a:xfrm>
            <a:custGeom>
              <a:avLst/>
              <a:gdLst/>
              <a:ahLst/>
              <a:cxnLst/>
              <a:rect l="l" t="t" r="r" b="b"/>
              <a:pathLst>
                <a:path w="1301496" h="468503" extrusionOk="0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9" name="Google Shape;899;g364ab0d36f6_0_544"/>
            <p:cNvSpPr/>
            <p:nvPr/>
          </p:nvSpPr>
          <p:spPr>
            <a:xfrm>
              <a:off x="467624" y="1919040"/>
              <a:ext cx="1840357" cy="952881"/>
            </a:xfrm>
            <a:custGeom>
              <a:avLst/>
              <a:gdLst/>
              <a:ahLst/>
              <a:cxnLst/>
              <a:rect l="l" t="t" r="r" b="b"/>
              <a:pathLst>
                <a:path w="1840357" h="952881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t="-56197" r="-9989" b="-56197"/>
              </a:stretch>
            </a:blipFill>
            <a:ln>
              <a:noFill/>
            </a:ln>
          </p:spPr>
        </p:sp>
        <p:sp>
          <p:nvSpPr>
            <p:cNvPr id="900" name="Google Shape;900;g364ab0d36f6_0_544"/>
            <p:cNvSpPr/>
            <p:nvPr/>
          </p:nvSpPr>
          <p:spPr>
            <a:xfrm>
              <a:off x="375824" y="891459"/>
              <a:ext cx="1119886" cy="864616"/>
            </a:xfrm>
            <a:custGeom>
              <a:avLst/>
              <a:gdLst/>
              <a:ahLst/>
              <a:cxnLst/>
              <a:rect l="l" t="t" r="r" b="b"/>
              <a:pathLst>
                <a:path w="1119886" h="864616" extrusionOk="0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01" name="Google Shape;901;g364ab0d36f6_0_544"/>
            <p:cNvSpPr/>
            <p:nvPr/>
          </p:nvSpPr>
          <p:spPr>
            <a:xfrm>
              <a:off x="2817445" y="2689008"/>
              <a:ext cx="1397381" cy="332486"/>
            </a:xfrm>
            <a:custGeom>
              <a:avLst/>
              <a:gdLst/>
              <a:ahLst/>
              <a:cxnLst/>
              <a:rect l="l" t="t" r="r" b="b"/>
              <a:pathLst>
                <a:path w="1397381" h="332486" extrusionOk="0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902" name="Google Shape;902;g364ab0d36f6_0_544"/>
            <p:cNvSpPr/>
            <p:nvPr/>
          </p:nvSpPr>
          <p:spPr>
            <a:xfrm>
              <a:off x="2741413" y="3244125"/>
              <a:ext cx="1802130" cy="378968"/>
            </a:xfrm>
            <a:custGeom>
              <a:avLst/>
              <a:gdLst/>
              <a:ahLst/>
              <a:cxnLst/>
              <a:rect l="l" t="t" r="r" b="b"/>
              <a:pathLst>
                <a:path w="1802130" h="378968" extrusionOk="0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l="-10468" t="-81338" r="-8438" b="-89158"/>
              </a:stretch>
            </a:blipFill>
            <a:ln>
              <a:noFill/>
            </a:ln>
          </p:spPr>
        </p:sp>
        <p:sp>
          <p:nvSpPr>
            <p:cNvPr id="903" name="Google Shape;903;g364ab0d36f6_0_544"/>
            <p:cNvSpPr/>
            <p:nvPr/>
          </p:nvSpPr>
          <p:spPr>
            <a:xfrm>
              <a:off x="2465373" y="1956504"/>
              <a:ext cx="1964436" cy="385191"/>
            </a:xfrm>
            <a:custGeom>
              <a:avLst/>
              <a:gdLst/>
              <a:ahLst/>
              <a:cxnLst/>
              <a:rect l="l" t="t" r="r" b="b"/>
              <a:pathLst>
                <a:path w="1964436" h="385191" extrusionOk="0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 t="-129603" b="-120941"/>
              </a:stretch>
            </a:blipFill>
            <a:ln>
              <a:noFill/>
            </a:ln>
          </p:spPr>
        </p:sp>
        <p:sp>
          <p:nvSpPr>
            <p:cNvPr id="904" name="Google Shape;904;g364ab0d36f6_0_544"/>
            <p:cNvSpPr txBox="1"/>
            <p:nvPr/>
          </p:nvSpPr>
          <p:spPr>
            <a:xfrm>
              <a:off x="351041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Utilidade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5" name="Google Shape;905;g364ab0d36f6_0_544"/>
          <p:cNvGrpSpPr/>
          <p:nvPr/>
        </p:nvGrpSpPr>
        <p:grpSpPr>
          <a:xfrm>
            <a:off x="9390402" y="2924050"/>
            <a:ext cx="3674459" cy="3101435"/>
            <a:chOff x="0" y="0"/>
            <a:chExt cx="4899279" cy="4135247"/>
          </a:xfrm>
        </p:grpSpPr>
        <p:sp>
          <p:nvSpPr>
            <p:cNvPr id="906" name="Google Shape;906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364ab0d36f6_0_544"/>
            <p:cNvSpPr/>
            <p:nvPr/>
          </p:nvSpPr>
          <p:spPr>
            <a:xfrm>
              <a:off x="1935301" y="1283640"/>
              <a:ext cx="1138174" cy="468757"/>
            </a:xfrm>
            <a:custGeom>
              <a:avLst/>
              <a:gdLst/>
              <a:ahLst/>
              <a:cxnLst/>
              <a:rect l="l" t="t" r="r" b="b"/>
              <a:pathLst>
                <a:path w="1138174" h="468757" extrusionOk="0">
                  <a:moveTo>
                    <a:pt x="0" y="0"/>
                  </a:moveTo>
                  <a:lnTo>
                    <a:pt x="1138174" y="0"/>
                  </a:lnTo>
                  <a:lnTo>
                    <a:pt x="1138174" y="468757"/>
                  </a:lnTo>
                  <a:lnTo>
                    <a:pt x="0" y="4687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908" name="Google Shape;908;g364ab0d36f6_0_544"/>
            <p:cNvSpPr/>
            <p:nvPr/>
          </p:nvSpPr>
          <p:spPr>
            <a:xfrm>
              <a:off x="327917" y="1182589"/>
              <a:ext cx="1096518" cy="522224"/>
            </a:xfrm>
            <a:custGeom>
              <a:avLst/>
              <a:gdLst/>
              <a:ahLst/>
              <a:cxnLst/>
              <a:rect l="l" t="t" r="r" b="b"/>
              <a:pathLst>
                <a:path w="1096518" h="522224" extrusionOk="0">
                  <a:moveTo>
                    <a:pt x="0" y="0"/>
                  </a:moveTo>
                  <a:lnTo>
                    <a:pt x="1096518" y="0"/>
                  </a:lnTo>
                  <a:lnTo>
                    <a:pt x="1096518" y="522224"/>
                  </a:lnTo>
                  <a:lnTo>
                    <a:pt x="0" y="52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 b="-19"/>
              </a:stretch>
            </a:blipFill>
            <a:ln>
              <a:noFill/>
            </a:ln>
          </p:spPr>
        </p:sp>
        <p:sp>
          <p:nvSpPr>
            <p:cNvPr id="909" name="Google Shape;909;g364ab0d36f6_0_544"/>
            <p:cNvSpPr/>
            <p:nvPr/>
          </p:nvSpPr>
          <p:spPr>
            <a:xfrm>
              <a:off x="332757" y="2110480"/>
              <a:ext cx="1281938" cy="321564"/>
            </a:xfrm>
            <a:custGeom>
              <a:avLst/>
              <a:gdLst/>
              <a:ahLst/>
              <a:cxnLst/>
              <a:rect l="l" t="t" r="r" b="b"/>
              <a:pathLst>
                <a:path w="1281938" h="321564" extrusionOk="0">
                  <a:moveTo>
                    <a:pt x="0" y="0"/>
                  </a:moveTo>
                  <a:lnTo>
                    <a:pt x="1281938" y="0"/>
                  </a:lnTo>
                  <a:lnTo>
                    <a:pt x="1281938" y="321564"/>
                  </a:lnTo>
                  <a:lnTo>
                    <a:pt x="0" y="3215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 r="-19" b="-10"/>
              </a:stretch>
            </a:blipFill>
            <a:ln>
              <a:noFill/>
            </a:ln>
          </p:spPr>
        </p:sp>
        <p:sp>
          <p:nvSpPr>
            <p:cNvPr id="910" name="Google Shape;910;g364ab0d36f6_0_544"/>
            <p:cNvSpPr/>
            <p:nvPr/>
          </p:nvSpPr>
          <p:spPr>
            <a:xfrm>
              <a:off x="246696" y="2837755"/>
              <a:ext cx="1457706" cy="591185"/>
            </a:xfrm>
            <a:custGeom>
              <a:avLst/>
              <a:gdLst/>
              <a:ahLst/>
              <a:cxnLst/>
              <a:rect l="l" t="t" r="r" b="b"/>
              <a:pathLst>
                <a:path w="1457706" h="591185" extrusionOk="0">
                  <a:moveTo>
                    <a:pt x="0" y="0"/>
                  </a:moveTo>
                  <a:lnTo>
                    <a:pt x="1457706" y="0"/>
                  </a:lnTo>
                  <a:lnTo>
                    <a:pt x="1457706" y="591185"/>
                  </a:lnTo>
                  <a:lnTo>
                    <a:pt x="0" y="5911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 t="-66998" b="-79537"/>
              </a:stretch>
            </a:blipFill>
            <a:ln>
              <a:noFill/>
            </a:ln>
          </p:spPr>
        </p:sp>
        <p:sp>
          <p:nvSpPr>
            <p:cNvPr id="911" name="Google Shape;911;g364ab0d36f6_0_544"/>
            <p:cNvSpPr/>
            <p:nvPr/>
          </p:nvSpPr>
          <p:spPr>
            <a:xfrm>
              <a:off x="2096397" y="2790240"/>
              <a:ext cx="824865" cy="628396"/>
            </a:xfrm>
            <a:custGeom>
              <a:avLst/>
              <a:gdLst/>
              <a:ahLst/>
              <a:cxnLst/>
              <a:rect l="l" t="t" r="r" b="b"/>
              <a:pathLst>
                <a:path w="824865" h="628396" extrusionOk="0">
                  <a:moveTo>
                    <a:pt x="0" y="0"/>
                  </a:moveTo>
                  <a:lnTo>
                    <a:pt x="824865" y="0"/>
                  </a:lnTo>
                  <a:lnTo>
                    <a:pt x="824865" y="628396"/>
                  </a:lnTo>
                  <a:lnTo>
                    <a:pt x="0" y="6283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 r="-19"/>
              </a:stretch>
            </a:blipFill>
            <a:ln>
              <a:noFill/>
            </a:ln>
          </p:spPr>
        </p:sp>
        <p:sp>
          <p:nvSpPr>
            <p:cNvPr id="912" name="Google Shape;912;g364ab0d36f6_0_544"/>
            <p:cNvSpPr/>
            <p:nvPr/>
          </p:nvSpPr>
          <p:spPr>
            <a:xfrm>
              <a:off x="1959291" y="2102184"/>
              <a:ext cx="1107948" cy="338201"/>
            </a:xfrm>
            <a:custGeom>
              <a:avLst/>
              <a:gdLst/>
              <a:ahLst/>
              <a:cxnLst/>
              <a:rect l="l" t="t" r="r" b="b"/>
              <a:pathLst>
                <a:path w="1107948" h="338201" extrusionOk="0">
                  <a:moveTo>
                    <a:pt x="0" y="0"/>
                  </a:moveTo>
                  <a:lnTo>
                    <a:pt x="1107948" y="0"/>
                  </a:lnTo>
                  <a:lnTo>
                    <a:pt x="1107948" y="338201"/>
                  </a:lnTo>
                  <a:lnTo>
                    <a:pt x="0" y="3382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 t="-226467" b="-9"/>
              </a:stretch>
            </a:blipFill>
            <a:ln>
              <a:noFill/>
            </a:ln>
          </p:spPr>
        </p:sp>
        <p:sp>
          <p:nvSpPr>
            <p:cNvPr id="913" name="Google Shape;913;g364ab0d36f6_0_544"/>
            <p:cNvSpPr/>
            <p:nvPr/>
          </p:nvSpPr>
          <p:spPr>
            <a:xfrm>
              <a:off x="3304885" y="2086936"/>
              <a:ext cx="1487932" cy="357505"/>
            </a:xfrm>
            <a:custGeom>
              <a:avLst/>
              <a:gdLst/>
              <a:ahLst/>
              <a:cxnLst/>
              <a:rect l="l" t="t" r="r" b="b"/>
              <a:pathLst>
                <a:path w="1487932" h="357505" extrusionOk="0">
                  <a:moveTo>
                    <a:pt x="0" y="0"/>
                  </a:moveTo>
                  <a:lnTo>
                    <a:pt x="1487932" y="0"/>
                  </a:lnTo>
                  <a:lnTo>
                    <a:pt x="1487932" y="357505"/>
                  </a:lnTo>
                  <a:lnTo>
                    <a:pt x="0" y="3575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14" name="Google Shape;914;g364ab0d36f6_0_544" descr="Ajinomoto Logo – PNG e Vetor – Download de Logo"/>
            <p:cNvSpPr/>
            <p:nvPr/>
          </p:nvSpPr>
          <p:spPr>
            <a:xfrm>
              <a:off x="3511645" y="2749243"/>
              <a:ext cx="1074420" cy="786003"/>
            </a:xfrm>
            <a:custGeom>
              <a:avLst/>
              <a:gdLst/>
              <a:ahLst/>
              <a:cxnLst/>
              <a:rect l="l" t="t" r="r" b="b"/>
              <a:pathLst>
                <a:path w="1074420" h="786003" extrusionOk="0">
                  <a:moveTo>
                    <a:pt x="0" y="0"/>
                  </a:moveTo>
                  <a:lnTo>
                    <a:pt x="1074420" y="0"/>
                  </a:lnTo>
                  <a:lnTo>
                    <a:pt x="1074420" y="786003"/>
                  </a:lnTo>
                  <a:lnTo>
                    <a:pt x="0" y="7860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15" name="Google Shape;915;g364ab0d36f6_0_544"/>
            <p:cNvSpPr/>
            <p:nvPr/>
          </p:nvSpPr>
          <p:spPr>
            <a:xfrm>
              <a:off x="3375440" y="1044024"/>
              <a:ext cx="1236345" cy="724281"/>
            </a:xfrm>
            <a:custGeom>
              <a:avLst/>
              <a:gdLst/>
              <a:ahLst/>
              <a:cxnLst/>
              <a:rect l="l" t="t" r="r" b="b"/>
              <a:pathLst>
                <a:path w="1236345" h="724281" extrusionOk="0">
                  <a:moveTo>
                    <a:pt x="0" y="0"/>
                  </a:moveTo>
                  <a:lnTo>
                    <a:pt x="1236345" y="0"/>
                  </a:lnTo>
                  <a:lnTo>
                    <a:pt x="1236345" y="724281"/>
                  </a:lnTo>
                  <a:lnTo>
                    <a:pt x="0" y="7242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 t="-40498" b="-30179"/>
              </a:stretch>
            </a:blipFill>
            <a:ln>
              <a:noFill/>
            </a:ln>
          </p:spPr>
        </p:sp>
        <p:sp>
          <p:nvSpPr>
            <p:cNvPr id="916" name="Google Shape;916;g364ab0d36f6_0_544"/>
            <p:cNvSpPr txBox="1"/>
            <p:nvPr/>
          </p:nvSpPr>
          <p:spPr>
            <a:xfrm>
              <a:off x="356431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Alimentação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7" name="Google Shape;917;g364ab0d36f6_0_544"/>
          <p:cNvGrpSpPr/>
          <p:nvPr/>
        </p:nvGrpSpPr>
        <p:grpSpPr>
          <a:xfrm>
            <a:off x="13598702" y="2924050"/>
            <a:ext cx="3674459" cy="3101435"/>
            <a:chOff x="0" y="0"/>
            <a:chExt cx="4899279" cy="4135247"/>
          </a:xfrm>
        </p:grpSpPr>
        <p:sp>
          <p:nvSpPr>
            <p:cNvPr id="918" name="Google Shape;918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364ab0d36f6_0_544"/>
            <p:cNvSpPr/>
            <p:nvPr/>
          </p:nvSpPr>
          <p:spPr>
            <a:xfrm>
              <a:off x="1836811" y="1166120"/>
              <a:ext cx="953897" cy="234188"/>
            </a:xfrm>
            <a:custGeom>
              <a:avLst/>
              <a:gdLst/>
              <a:ahLst/>
              <a:cxnLst/>
              <a:rect l="l" t="t" r="r" b="b"/>
              <a:pathLst>
                <a:path w="953897" h="234188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 b="-10969"/>
              </a:stretch>
            </a:blipFill>
            <a:ln>
              <a:noFill/>
            </a:ln>
          </p:spPr>
        </p:sp>
        <p:sp>
          <p:nvSpPr>
            <p:cNvPr id="920" name="Google Shape;920;g364ab0d36f6_0_544"/>
            <p:cNvSpPr/>
            <p:nvPr/>
          </p:nvSpPr>
          <p:spPr>
            <a:xfrm>
              <a:off x="447568" y="1014248"/>
              <a:ext cx="953897" cy="345821"/>
            </a:xfrm>
            <a:custGeom>
              <a:avLst/>
              <a:gdLst/>
              <a:ahLst/>
              <a:cxnLst/>
              <a:rect l="l" t="t" r="r" b="b"/>
              <a:pathLst>
                <a:path w="953897" h="345821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21" name="Google Shape;921;g364ab0d36f6_0_544"/>
            <p:cNvSpPr/>
            <p:nvPr/>
          </p:nvSpPr>
          <p:spPr>
            <a:xfrm>
              <a:off x="530547" y="3281517"/>
              <a:ext cx="534670" cy="195707"/>
            </a:xfrm>
            <a:custGeom>
              <a:avLst/>
              <a:gdLst/>
              <a:ahLst/>
              <a:cxnLst/>
              <a:rect l="l" t="t" r="r" b="b"/>
              <a:pathLst>
                <a:path w="534670" h="195707" extrusionOk="0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22" name="Google Shape;922;g364ab0d36f6_0_544"/>
            <p:cNvSpPr/>
            <p:nvPr/>
          </p:nvSpPr>
          <p:spPr>
            <a:xfrm>
              <a:off x="2357293" y="1790296"/>
              <a:ext cx="364871" cy="364871"/>
            </a:xfrm>
            <a:custGeom>
              <a:avLst/>
              <a:gdLst/>
              <a:ahLst/>
              <a:cxnLst/>
              <a:rect l="l" t="t" r="r" b="b"/>
              <a:pathLst>
                <a:path w="364871" h="364871" extrusionOk="0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23" name="Google Shape;923;g364ab0d36f6_0_544"/>
            <p:cNvSpPr/>
            <p:nvPr/>
          </p:nvSpPr>
          <p:spPr>
            <a:xfrm>
              <a:off x="1348493" y="3235917"/>
              <a:ext cx="587121" cy="294005"/>
            </a:xfrm>
            <a:custGeom>
              <a:avLst/>
              <a:gdLst/>
              <a:ahLst/>
              <a:cxnLst/>
              <a:rect l="l" t="t" r="r" b="b"/>
              <a:pathLst>
                <a:path w="587121" h="294005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 r="-112888" b="-739"/>
              </a:stretch>
            </a:blipFill>
            <a:ln>
              <a:noFill/>
            </a:ln>
          </p:spPr>
        </p:sp>
        <p:sp>
          <p:nvSpPr>
            <p:cNvPr id="924" name="Google Shape;924;g364ab0d36f6_0_544"/>
            <p:cNvSpPr/>
            <p:nvPr/>
          </p:nvSpPr>
          <p:spPr>
            <a:xfrm>
              <a:off x="1305733" y="1764869"/>
              <a:ext cx="861568" cy="415798"/>
            </a:xfrm>
            <a:custGeom>
              <a:avLst/>
              <a:gdLst/>
              <a:ahLst/>
              <a:cxnLst/>
              <a:rect l="l" t="t" r="r" b="b"/>
              <a:pathLst>
                <a:path w="861568" h="415798" extrusionOk="0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>
                <a:alphaModFix/>
              </a:blip>
              <a:stretch>
                <a:fillRect r="-19209" b="9"/>
              </a:stretch>
            </a:blipFill>
            <a:ln>
              <a:noFill/>
            </a:ln>
          </p:spPr>
        </p:sp>
        <p:sp>
          <p:nvSpPr>
            <p:cNvPr id="925" name="Google Shape;925;g364ab0d36f6_0_544"/>
            <p:cNvSpPr/>
            <p:nvPr/>
          </p:nvSpPr>
          <p:spPr>
            <a:xfrm>
              <a:off x="2235109" y="3132181"/>
              <a:ext cx="873760" cy="410718"/>
            </a:xfrm>
            <a:custGeom>
              <a:avLst/>
              <a:gdLst/>
              <a:ahLst/>
              <a:cxnLst/>
              <a:rect l="l" t="t" r="r" b="b"/>
              <a:pathLst>
                <a:path w="873760" h="410718" extrusionOk="0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26" name="Google Shape;926;g364ab0d36f6_0_544"/>
            <p:cNvSpPr/>
            <p:nvPr/>
          </p:nvSpPr>
          <p:spPr>
            <a:xfrm>
              <a:off x="3307501" y="2996912"/>
              <a:ext cx="587121" cy="713359"/>
            </a:xfrm>
            <a:custGeom>
              <a:avLst/>
              <a:gdLst/>
              <a:ahLst/>
              <a:cxnLst/>
              <a:rect l="l" t="t" r="r" b="b"/>
              <a:pathLst>
                <a:path w="587121" h="713359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4">
                <a:alphaModFix/>
              </a:blip>
              <a:stretch>
                <a:fillRect r="-21488"/>
              </a:stretch>
            </a:blipFill>
            <a:ln>
              <a:noFill/>
            </a:ln>
          </p:spPr>
        </p:sp>
        <p:sp>
          <p:nvSpPr>
            <p:cNvPr id="927" name="Google Shape;927;g364ab0d36f6_0_544"/>
            <p:cNvSpPr/>
            <p:nvPr/>
          </p:nvSpPr>
          <p:spPr>
            <a:xfrm>
              <a:off x="500565" y="2513963"/>
              <a:ext cx="693293" cy="382905"/>
            </a:xfrm>
            <a:custGeom>
              <a:avLst/>
              <a:gdLst/>
              <a:ahLst/>
              <a:cxnLst/>
              <a:rect l="l" t="t" r="r" b="b"/>
              <a:pathLst>
                <a:path w="693293" h="382905" extrusionOk="0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5">
                <a:alphaModFix/>
              </a:blip>
              <a:stretch>
                <a:fillRect l="-68659" t="-81816" r="-90159" b="-81785"/>
              </a:stretch>
            </a:blipFill>
            <a:ln>
              <a:noFill/>
            </a:ln>
          </p:spPr>
        </p:sp>
        <p:sp>
          <p:nvSpPr>
            <p:cNvPr id="928" name="Google Shape;928;g364ab0d36f6_0_544"/>
            <p:cNvSpPr/>
            <p:nvPr/>
          </p:nvSpPr>
          <p:spPr>
            <a:xfrm>
              <a:off x="579944" y="1719400"/>
              <a:ext cx="507238" cy="506730"/>
            </a:xfrm>
            <a:custGeom>
              <a:avLst/>
              <a:gdLst/>
              <a:ahLst/>
              <a:cxnLst/>
              <a:rect l="l" t="t" r="r" b="b"/>
              <a:pathLst>
                <a:path w="507238" h="506730" extrusionOk="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6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29" name="Google Shape;929;g364ab0d36f6_0_544"/>
            <p:cNvSpPr/>
            <p:nvPr/>
          </p:nvSpPr>
          <p:spPr>
            <a:xfrm>
              <a:off x="2787699" y="2515267"/>
              <a:ext cx="894588" cy="289052"/>
            </a:xfrm>
            <a:custGeom>
              <a:avLst/>
              <a:gdLst/>
              <a:ahLst/>
              <a:cxnLst/>
              <a:rect l="l" t="t" r="r" b="b"/>
              <a:pathLst>
                <a:path w="894588" h="289052" extrusionOk="0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7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30" name="Google Shape;930;g364ab0d36f6_0_544"/>
            <p:cNvSpPr/>
            <p:nvPr/>
          </p:nvSpPr>
          <p:spPr>
            <a:xfrm>
              <a:off x="1513885" y="2519411"/>
              <a:ext cx="953770" cy="315468"/>
            </a:xfrm>
            <a:custGeom>
              <a:avLst/>
              <a:gdLst/>
              <a:ahLst/>
              <a:cxnLst/>
              <a:rect l="l" t="t" r="r" b="b"/>
              <a:pathLst>
                <a:path w="953770" h="315468" extrusionOk="0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31" name="Google Shape;931;g364ab0d36f6_0_544"/>
            <p:cNvSpPr/>
            <p:nvPr/>
          </p:nvSpPr>
          <p:spPr>
            <a:xfrm>
              <a:off x="3117085" y="1723411"/>
              <a:ext cx="815213" cy="451993"/>
            </a:xfrm>
            <a:custGeom>
              <a:avLst/>
              <a:gdLst/>
              <a:ahLst/>
              <a:cxnLst/>
              <a:rect l="l" t="t" r="r" b="b"/>
              <a:pathLst>
                <a:path w="815213" h="45199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9">
                <a:alphaModFix/>
              </a:blip>
              <a:stretch>
                <a:fillRect b="-27158"/>
              </a:stretch>
            </a:blipFill>
            <a:ln>
              <a:noFill/>
            </a:ln>
          </p:spPr>
        </p:sp>
        <p:sp>
          <p:nvSpPr>
            <p:cNvPr id="932" name="Google Shape;932;g364ab0d36f6_0_544"/>
            <p:cNvSpPr/>
            <p:nvPr/>
          </p:nvSpPr>
          <p:spPr>
            <a:xfrm>
              <a:off x="3058099" y="1049277"/>
              <a:ext cx="1173734" cy="479806"/>
            </a:xfrm>
            <a:custGeom>
              <a:avLst/>
              <a:gdLst/>
              <a:ahLst/>
              <a:cxnLst/>
              <a:rect l="l" t="t" r="r" b="b"/>
              <a:pathLst>
                <a:path w="1173734" h="479806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0">
                <a:alphaModFix/>
              </a:blip>
              <a:stretch>
                <a:fillRect r="-36249"/>
              </a:stretch>
            </a:blipFill>
            <a:ln>
              <a:noFill/>
            </a:ln>
          </p:spPr>
        </p:sp>
        <p:sp>
          <p:nvSpPr>
            <p:cNvPr id="933" name="Google Shape;933;g364ab0d36f6_0_544"/>
            <p:cNvSpPr/>
            <p:nvPr/>
          </p:nvSpPr>
          <p:spPr>
            <a:xfrm>
              <a:off x="3966709" y="3211712"/>
              <a:ext cx="686689" cy="335280"/>
            </a:xfrm>
            <a:custGeom>
              <a:avLst/>
              <a:gdLst/>
              <a:ahLst/>
              <a:cxnLst/>
              <a:rect l="l" t="t" r="r" b="b"/>
              <a:pathLst>
                <a:path w="686689" h="33528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34" name="Google Shape;934;g364ab0d36f6_0_544"/>
            <p:cNvSpPr txBox="1"/>
            <p:nvPr/>
          </p:nvSpPr>
          <p:spPr>
            <a:xfrm>
              <a:off x="346465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Others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g364ab0d36f6_0_544"/>
          <p:cNvGrpSpPr/>
          <p:nvPr/>
        </p:nvGrpSpPr>
        <p:grpSpPr>
          <a:xfrm>
            <a:off x="1006300" y="6526660"/>
            <a:ext cx="3671411" cy="3101435"/>
            <a:chOff x="0" y="0"/>
            <a:chExt cx="4895215" cy="4135247"/>
          </a:xfrm>
        </p:grpSpPr>
        <p:sp>
          <p:nvSpPr>
            <p:cNvPr id="936" name="Google Shape;936;g364ab0d36f6_0_544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364ab0d36f6_0_544"/>
            <p:cNvSpPr/>
            <p:nvPr/>
          </p:nvSpPr>
          <p:spPr>
            <a:xfrm>
              <a:off x="986443" y="3091680"/>
              <a:ext cx="724408" cy="510413"/>
            </a:xfrm>
            <a:custGeom>
              <a:avLst/>
              <a:gdLst/>
              <a:ahLst/>
              <a:cxnLst/>
              <a:rect l="l" t="t" r="r" b="b"/>
              <a:pathLst>
                <a:path w="724408" h="510413" extrusionOk="0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2">
                <a:alphaModFix/>
              </a:blip>
              <a:stretch>
                <a:fillRect r="-10" b="9"/>
              </a:stretch>
            </a:blipFill>
            <a:ln>
              <a:noFill/>
            </a:ln>
          </p:spPr>
        </p:sp>
        <p:sp>
          <p:nvSpPr>
            <p:cNvPr id="938" name="Google Shape;938;g364ab0d36f6_0_544"/>
            <p:cNvSpPr/>
            <p:nvPr/>
          </p:nvSpPr>
          <p:spPr>
            <a:xfrm>
              <a:off x="670144" y="1007053"/>
              <a:ext cx="1356995" cy="619125"/>
            </a:xfrm>
            <a:custGeom>
              <a:avLst/>
              <a:gdLst/>
              <a:ahLst/>
              <a:cxnLst/>
              <a:rect l="l" t="t" r="r" b="b"/>
              <a:pathLst>
                <a:path w="1356995" h="619125" extrusionOk="0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39" name="Google Shape;939;g364ab0d36f6_0_544"/>
            <p:cNvSpPr/>
            <p:nvPr/>
          </p:nvSpPr>
          <p:spPr>
            <a:xfrm>
              <a:off x="581528" y="2588864"/>
              <a:ext cx="1534287" cy="291465"/>
            </a:xfrm>
            <a:custGeom>
              <a:avLst/>
              <a:gdLst/>
              <a:ahLst/>
              <a:cxnLst/>
              <a:rect l="l" t="t" r="r" b="b"/>
              <a:pathLst>
                <a:path w="1534287" h="291465" extrusionOk="0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4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40" name="Google Shape;940;g364ab0d36f6_0_544"/>
            <p:cNvSpPr/>
            <p:nvPr/>
          </p:nvSpPr>
          <p:spPr>
            <a:xfrm>
              <a:off x="2693336" y="3161680"/>
              <a:ext cx="1450975" cy="370459"/>
            </a:xfrm>
            <a:custGeom>
              <a:avLst/>
              <a:gdLst/>
              <a:ahLst/>
              <a:cxnLst/>
              <a:rect l="l" t="t" r="r" b="b"/>
              <a:pathLst>
                <a:path w="1450975" h="370459" extrusionOk="0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5">
                <a:alphaModFix/>
              </a:blip>
              <a:stretch>
                <a:fillRect b="-10"/>
              </a:stretch>
            </a:blipFill>
            <a:ln>
              <a:noFill/>
            </a:ln>
          </p:spPr>
        </p:sp>
        <p:sp>
          <p:nvSpPr>
            <p:cNvPr id="941" name="Google Shape;941;g364ab0d36f6_0_544"/>
            <p:cNvSpPr/>
            <p:nvPr/>
          </p:nvSpPr>
          <p:spPr>
            <a:xfrm>
              <a:off x="482381" y="1899856"/>
              <a:ext cx="1732534" cy="415417"/>
            </a:xfrm>
            <a:custGeom>
              <a:avLst/>
              <a:gdLst/>
              <a:ahLst/>
              <a:cxnLst/>
              <a:rect l="l" t="t" r="r" b="b"/>
              <a:pathLst>
                <a:path w="1732534" h="415417" extrusionOk="0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6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942" name="Google Shape;942;g364ab0d36f6_0_544"/>
            <p:cNvSpPr/>
            <p:nvPr/>
          </p:nvSpPr>
          <p:spPr>
            <a:xfrm>
              <a:off x="2511965" y="1155824"/>
              <a:ext cx="2092071" cy="417576"/>
            </a:xfrm>
            <a:custGeom>
              <a:avLst/>
              <a:gdLst/>
              <a:ahLst/>
              <a:cxnLst/>
              <a:rect l="l" t="t" r="r" b="b"/>
              <a:pathLst>
                <a:path w="2092071" h="417576" extrusionOk="0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43" name="Google Shape;943;g364ab0d36f6_0_544"/>
            <p:cNvSpPr/>
            <p:nvPr/>
          </p:nvSpPr>
          <p:spPr>
            <a:xfrm>
              <a:off x="3689408" y="2121189"/>
              <a:ext cx="927354" cy="492633"/>
            </a:xfrm>
            <a:custGeom>
              <a:avLst/>
              <a:gdLst/>
              <a:ahLst/>
              <a:cxnLst/>
              <a:rect l="l" t="t" r="r" b="b"/>
              <a:pathLst>
                <a:path w="927354" h="492633" extrusionOk="0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8">
                <a:alphaModFix/>
              </a:blip>
              <a:stretch>
                <a:fillRect t="-50258" b="-37969"/>
              </a:stretch>
            </a:blipFill>
            <a:ln>
              <a:noFill/>
            </a:ln>
          </p:spPr>
        </p:sp>
        <p:sp>
          <p:nvSpPr>
            <p:cNvPr id="944" name="Google Shape;944;g364ab0d36f6_0_544"/>
            <p:cNvSpPr/>
            <p:nvPr/>
          </p:nvSpPr>
          <p:spPr>
            <a:xfrm>
              <a:off x="2637635" y="2068920"/>
              <a:ext cx="836041" cy="597281"/>
            </a:xfrm>
            <a:custGeom>
              <a:avLst/>
              <a:gdLst/>
              <a:ahLst/>
              <a:cxnLst/>
              <a:rect l="l" t="t" r="r" b="b"/>
              <a:pathLst>
                <a:path w="836041" h="597281" extrusionOk="0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9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45" name="Google Shape;945;g364ab0d36f6_0_544"/>
            <p:cNvSpPr txBox="1"/>
            <p:nvPr/>
          </p:nvSpPr>
          <p:spPr>
            <a:xfrm>
              <a:off x="333033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Saúde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6" name="Google Shape;946;g364ab0d36f6_0_544"/>
          <p:cNvGrpSpPr/>
          <p:nvPr/>
        </p:nvGrpSpPr>
        <p:grpSpPr>
          <a:xfrm>
            <a:off x="5193620" y="6526660"/>
            <a:ext cx="3674459" cy="3101435"/>
            <a:chOff x="0" y="0"/>
            <a:chExt cx="4899279" cy="4135247"/>
          </a:xfrm>
        </p:grpSpPr>
        <p:sp>
          <p:nvSpPr>
            <p:cNvPr id="947" name="Google Shape;947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364ab0d36f6_0_544"/>
            <p:cNvSpPr/>
            <p:nvPr/>
          </p:nvSpPr>
          <p:spPr>
            <a:xfrm>
              <a:off x="434627" y="3451077"/>
              <a:ext cx="1173734" cy="214630"/>
            </a:xfrm>
            <a:custGeom>
              <a:avLst/>
              <a:gdLst/>
              <a:ahLst/>
              <a:cxnLst/>
              <a:rect l="l" t="t" r="r" b="b"/>
              <a:pathLst>
                <a:path w="1173734" h="214630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0">
                <a:alphaModFix/>
              </a:blip>
              <a:stretch>
                <a:fillRect r="-29"/>
              </a:stretch>
            </a:blipFill>
            <a:ln>
              <a:noFill/>
            </a:ln>
          </p:spPr>
        </p:sp>
        <p:sp>
          <p:nvSpPr>
            <p:cNvPr id="949" name="Google Shape;949;g364ab0d36f6_0_544"/>
            <p:cNvSpPr/>
            <p:nvPr/>
          </p:nvSpPr>
          <p:spPr>
            <a:xfrm>
              <a:off x="738171" y="731491"/>
              <a:ext cx="546608" cy="546608"/>
            </a:xfrm>
            <a:custGeom>
              <a:avLst/>
              <a:gdLst/>
              <a:ahLst/>
              <a:cxnLst/>
              <a:rect l="l" t="t" r="r" b="b"/>
              <a:pathLst>
                <a:path w="546608" h="546608" extrusionOk="0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0" name="Google Shape;950;g364ab0d36f6_0_544"/>
            <p:cNvSpPr/>
            <p:nvPr/>
          </p:nvSpPr>
          <p:spPr>
            <a:xfrm>
              <a:off x="552496" y="1671645"/>
              <a:ext cx="955040" cy="324104"/>
            </a:xfrm>
            <a:custGeom>
              <a:avLst/>
              <a:gdLst/>
              <a:ahLst/>
              <a:cxnLst/>
              <a:rect l="l" t="t" r="r" b="b"/>
              <a:pathLst>
                <a:path w="955040" h="324104" extrusionOk="0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1" name="Google Shape;951;g364ab0d36f6_0_544"/>
            <p:cNvSpPr/>
            <p:nvPr/>
          </p:nvSpPr>
          <p:spPr>
            <a:xfrm>
              <a:off x="1985144" y="2626829"/>
              <a:ext cx="1105154" cy="681863"/>
            </a:xfrm>
            <a:custGeom>
              <a:avLst/>
              <a:gdLst/>
              <a:ahLst/>
              <a:cxnLst/>
              <a:rect l="l" t="t" r="r" b="b"/>
              <a:pathLst>
                <a:path w="1105154" h="681863" extrusionOk="0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2" name="Google Shape;952;g364ab0d36f6_0_544" descr="Leroy Merlin Logo – PNG e Vetor – Download de Logo"/>
            <p:cNvSpPr/>
            <p:nvPr/>
          </p:nvSpPr>
          <p:spPr>
            <a:xfrm>
              <a:off x="2151480" y="2093435"/>
              <a:ext cx="737743" cy="443738"/>
            </a:xfrm>
            <a:custGeom>
              <a:avLst/>
              <a:gdLst/>
              <a:ahLst/>
              <a:cxnLst/>
              <a:rect l="l" t="t" r="r" b="b"/>
              <a:pathLst>
                <a:path w="737743" h="443738" extrusionOk="0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4">
                <a:alphaModFix/>
              </a:blip>
              <a:stretch>
                <a:fillRect b="-19"/>
              </a:stretch>
            </a:blipFill>
            <a:ln>
              <a:noFill/>
            </a:ln>
          </p:spPr>
        </p:sp>
        <p:sp>
          <p:nvSpPr>
            <p:cNvPr id="953" name="Google Shape;953;g364ab0d36f6_0_544" descr="Vivara Logo – PNG e Vetor – Download de Logo"/>
            <p:cNvSpPr/>
            <p:nvPr/>
          </p:nvSpPr>
          <p:spPr>
            <a:xfrm>
              <a:off x="2031856" y="913824"/>
              <a:ext cx="1049909" cy="212344"/>
            </a:xfrm>
            <a:custGeom>
              <a:avLst/>
              <a:gdLst/>
              <a:ahLst/>
              <a:cxnLst/>
              <a:rect l="l" t="t" r="r" b="b"/>
              <a:pathLst>
                <a:path w="1049909" h="212344" extrusionOk="0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5">
                <a:alphaModFix/>
              </a:blip>
              <a:stretch>
                <a:fillRect r="-99" b="9"/>
              </a:stretch>
            </a:blipFill>
            <a:ln>
              <a:noFill/>
            </a:ln>
          </p:spPr>
        </p:sp>
        <p:sp>
          <p:nvSpPr>
            <p:cNvPr id="954" name="Google Shape;954;g364ab0d36f6_0_544"/>
            <p:cNvSpPr/>
            <p:nvPr/>
          </p:nvSpPr>
          <p:spPr>
            <a:xfrm>
              <a:off x="3751707" y="1488341"/>
              <a:ext cx="829691" cy="595630"/>
            </a:xfrm>
            <a:custGeom>
              <a:avLst/>
              <a:gdLst/>
              <a:ahLst/>
              <a:cxnLst/>
              <a:rect l="l" t="t" r="r" b="b"/>
              <a:pathLst>
                <a:path w="829691" h="595630" extrusionOk="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6">
                <a:alphaModFix/>
              </a:blip>
              <a:stretch>
                <a:fillRect b="-10"/>
              </a:stretch>
            </a:blipFill>
            <a:ln>
              <a:noFill/>
            </a:ln>
          </p:spPr>
        </p:sp>
        <p:sp>
          <p:nvSpPr>
            <p:cNvPr id="955" name="Google Shape;955;g364ab0d36f6_0_544" descr="Grupo Mateus Logo PNG Vector (AI) Free Download"/>
            <p:cNvSpPr/>
            <p:nvPr/>
          </p:nvSpPr>
          <p:spPr>
            <a:xfrm>
              <a:off x="2094104" y="1341443"/>
              <a:ext cx="934466" cy="563753"/>
            </a:xfrm>
            <a:custGeom>
              <a:avLst/>
              <a:gdLst/>
              <a:ahLst/>
              <a:cxnLst/>
              <a:rect l="l" t="t" r="r" b="b"/>
              <a:pathLst>
                <a:path w="934466" h="563753" extrusionOk="0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6" name="Google Shape;956;g364ab0d36f6_0_544" descr="Shopper - Compras Inteligentes. Vida Inteligente."/>
            <p:cNvSpPr/>
            <p:nvPr/>
          </p:nvSpPr>
          <p:spPr>
            <a:xfrm>
              <a:off x="3389904" y="2480296"/>
              <a:ext cx="1308735" cy="364998"/>
            </a:xfrm>
            <a:custGeom>
              <a:avLst/>
              <a:gdLst/>
              <a:ahLst/>
              <a:cxnLst/>
              <a:rect l="l" t="t" r="r" b="b"/>
              <a:pathLst>
                <a:path w="1308735" h="364998" extrusionOk="0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8">
                <a:alphaModFix/>
              </a:blip>
              <a:stretch>
                <a:fillRect l="-10629" t="-63357" r="-10479" b="-63518"/>
              </a:stretch>
            </a:blipFill>
            <a:ln>
              <a:noFill/>
            </a:ln>
          </p:spPr>
        </p:sp>
        <p:sp>
          <p:nvSpPr>
            <p:cNvPr id="957" name="Google Shape;957;g364ab0d36f6_0_544"/>
            <p:cNvSpPr/>
            <p:nvPr/>
          </p:nvSpPr>
          <p:spPr>
            <a:xfrm>
              <a:off x="3522781" y="3241605"/>
              <a:ext cx="1237742" cy="533273"/>
            </a:xfrm>
            <a:custGeom>
              <a:avLst/>
              <a:gdLst/>
              <a:ahLst/>
              <a:cxnLst/>
              <a:rect l="l" t="t" r="r" b="b"/>
              <a:pathLst>
                <a:path w="1237742" h="533273" extrusionOk="0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9">
                <a:alphaModFix/>
              </a:blip>
              <a:stretch>
                <a:fillRect b="-18369"/>
              </a:stretch>
            </a:blipFill>
            <a:ln>
              <a:noFill/>
            </a:ln>
          </p:spPr>
        </p:sp>
        <p:sp>
          <p:nvSpPr>
            <p:cNvPr id="958" name="Google Shape;958;g364ab0d36f6_0_544"/>
            <p:cNvSpPr/>
            <p:nvPr/>
          </p:nvSpPr>
          <p:spPr>
            <a:xfrm>
              <a:off x="2025379" y="3264021"/>
              <a:ext cx="1080389" cy="488442"/>
            </a:xfrm>
            <a:custGeom>
              <a:avLst/>
              <a:gdLst/>
              <a:ahLst/>
              <a:cxnLst/>
              <a:rect l="l" t="t" r="r" b="b"/>
              <a:pathLst>
                <a:path w="1080389" h="488442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9" name="Google Shape;959;g364ab0d36f6_0_544"/>
            <p:cNvSpPr/>
            <p:nvPr/>
          </p:nvSpPr>
          <p:spPr>
            <a:xfrm>
              <a:off x="3588261" y="774659"/>
              <a:ext cx="979678" cy="588772"/>
            </a:xfrm>
            <a:custGeom>
              <a:avLst/>
              <a:gdLst/>
              <a:ahLst/>
              <a:cxnLst/>
              <a:rect l="l" t="t" r="r" b="b"/>
              <a:pathLst>
                <a:path w="979678" h="588772" extrusionOk="0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60" name="Google Shape;960;g364ab0d36f6_0_544"/>
            <p:cNvSpPr/>
            <p:nvPr/>
          </p:nvSpPr>
          <p:spPr>
            <a:xfrm>
              <a:off x="246723" y="2379883"/>
              <a:ext cx="1566291" cy="687070"/>
            </a:xfrm>
            <a:custGeom>
              <a:avLst/>
              <a:gdLst/>
              <a:ahLst/>
              <a:cxnLst/>
              <a:rect l="l" t="t" r="r" b="b"/>
              <a:pathLst>
                <a:path w="1566291" h="687070" extrusionOk="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2">
                <a:alphaModFix/>
              </a:blip>
              <a:stretch>
                <a:fillRect t="-58696" b="-68467"/>
              </a:stretch>
            </a:blipFill>
            <a:ln>
              <a:noFill/>
            </a:ln>
          </p:spPr>
        </p:sp>
        <p:sp>
          <p:nvSpPr>
            <p:cNvPr id="961" name="Google Shape;961;g364ab0d36f6_0_544"/>
            <p:cNvSpPr txBox="1"/>
            <p:nvPr/>
          </p:nvSpPr>
          <p:spPr>
            <a:xfrm>
              <a:off x="351041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Varejo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g364ab0d36f6_0_544"/>
          <p:cNvGrpSpPr/>
          <p:nvPr/>
        </p:nvGrpSpPr>
        <p:grpSpPr>
          <a:xfrm>
            <a:off x="9390402" y="6526660"/>
            <a:ext cx="3674459" cy="3101435"/>
            <a:chOff x="0" y="0"/>
            <a:chExt cx="4899279" cy="4135247"/>
          </a:xfrm>
        </p:grpSpPr>
        <p:sp>
          <p:nvSpPr>
            <p:cNvPr id="963" name="Google Shape;963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364ab0d36f6_0_544"/>
            <p:cNvSpPr/>
            <p:nvPr/>
          </p:nvSpPr>
          <p:spPr>
            <a:xfrm>
              <a:off x="506069" y="1019976"/>
              <a:ext cx="564515" cy="564642"/>
            </a:xfrm>
            <a:custGeom>
              <a:avLst/>
              <a:gdLst/>
              <a:ahLst/>
              <a:cxnLst/>
              <a:rect l="l" t="t" r="r" b="b"/>
              <a:pathLst>
                <a:path w="564515" h="564642" extrusionOk="0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3">
                <a:alphaModFix/>
              </a:blip>
              <a:stretch>
                <a:fillRect r="-10"/>
              </a:stretch>
            </a:blipFill>
            <a:ln>
              <a:noFill/>
            </a:ln>
          </p:spPr>
        </p:sp>
        <p:sp>
          <p:nvSpPr>
            <p:cNvPr id="965" name="Google Shape;965;g364ab0d36f6_0_544"/>
            <p:cNvSpPr/>
            <p:nvPr/>
          </p:nvSpPr>
          <p:spPr>
            <a:xfrm>
              <a:off x="2559157" y="1150637"/>
              <a:ext cx="831088" cy="345948"/>
            </a:xfrm>
            <a:custGeom>
              <a:avLst/>
              <a:gdLst/>
              <a:ahLst/>
              <a:cxnLst/>
              <a:rect l="l" t="t" r="r" b="b"/>
              <a:pathLst>
                <a:path w="831088" h="345948" extrusionOk="0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4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966" name="Google Shape;966;g364ab0d36f6_0_544"/>
            <p:cNvSpPr/>
            <p:nvPr/>
          </p:nvSpPr>
          <p:spPr>
            <a:xfrm>
              <a:off x="3562501" y="2441160"/>
              <a:ext cx="686689" cy="297942"/>
            </a:xfrm>
            <a:custGeom>
              <a:avLst/>
              <a:gdLst/>
              <a:ahLst/>
              <a:cxnLst/>
              <a:rect l="l" t="t" r="r" b="b"/>
              <a:pathLst>
                <a:path w="686689" h="297942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5">
                <a:alphaModFix/>
              </a:blip>
              <a:stretch>
                <a:fillRect t="-145927" b="9"/>
              </a:stretch>
            </a:blipFill>
            <a:ln>
              <a:noFill/>
            </a:ln>
          </p:spPr>
        </p:sp>
        <p:sp>
          <p:nvSpPr>
            <p:cNvPr id="967" name="Google Shape;967;g364ab0d36f6_0_544"/>
            <p:cNvSpPr/>
            <p:nvPr/>
          </p:nvSpPr>
          <p:spPr>
            <a:xfrm>
              <a:off x="2067277" y="1853472"/>
              <a:ext cx="955802" cy="308991"/>
            </a:xfrm>
            <a:custGeom>
              <a:avLst/>
              <a:gdLst/>
              <a:ahLst/>
              <a:cxnLst/>
              <a:rect l="l" t="t" r="r" b="b"/>
              <a:pathLst>
                <a:path w="955802" h="308991" extrusionOk="0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68" name="Google Shape;968;g364ab0d36f6_0_544"/>
            <p:cNvSpPr/>
            <p:nvPr/>
          </p:nvSpPr>
          <p:spPr>
            <a:xfrm>
              <a:off x="1275664" y="1100653"/>
              <a:ext cx="1078357" cy="452755"/>
            </a:xfrm>
            <a:custGeom>
              <a:avLst/>
              <a:gdLst/>
              <a:ahLst/>
              <a:cxnLst/>
              <a:rect l="l" t="t" r="r" b="b"/>
              <a:pathLst>
                <a:path w="1078357" h="452755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7">
                <a:alphaModFix/>
              </a:blip>
              <a:stretch>
                <a:fillRect t="-110197" b="-27948"/>
              </a:stretch>
            </a:blipFill>
            <a:ln>
              <a:noFill/>
            </a:ln>
          </p:spPr>
        </p:sp>
        <p:sp>
          <p:nvSpPr>
            <p:cNvPr id="969" name="Google Shape;969;g364ab0d36f6_0_544"/>
            <p:cNvSpPr/>
            <p:nvPr/>
          </p:nvSpPr>
          <p:spPr>
            <a:xfrm>
              <a:off x="506077" y="1813616"/>
              <a:ext cx="1028827" cy="312547"/>
            </a:xfrm>
            <a:custGeom>
              <a:avLst/>
              <a:gdLst/>
              <a:ahLst/>
              <a:cxnLst/>
              <a:rect l="l" t="t" r="r" b="b"/>
              <a:pathLst>
                <a:path w="1028827" h="312547" extrusionOk="0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8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70" name="Google Shape;970;g364ab0d36f6_0_544"/>
            <p:cNvSpPr/>
            <p:nvPr/>
          </p:nvSpPr>
          <p:spPr>
            <a:xfrm>
              <a:off x="336189" y="2386264"/>
              <a:ext cx="1840357" cy="492252"/>
            </a:xfrm>
            <a:custGeom>
              <a:avLst/>
              <a:gdLst/>
              <a:ahLst/>
              <a:cxnLst/>
              <a:rect l="l" t="t" r="r" b="b"/>
              <a:pathLst>
                <a:path w="1840357" h="492252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71" name="Google Shape;971;g364ab0d36f6_0_544"/>
            <p:cNvSpPr/>
            <p:nvPr/>
          </p:nvSpPr>
          <p:spPr>
            <a:xfrm>
              <a:off x="3651248" y="1100685"/>
              <a:ext cx="686689" cy="422910"/>
            </a:xfrm>
            <a:custGeom>
              <a:avLst/>
              <a:gdLst/>
              <a:ahLst/>
              <a:cxnLst/>
              <a:rect l="l" t="t" r="r" b="b"/>
              <a:pathLst>
                <a:path w="686689" h="42291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0">
                <a:alphaModFix/>
              </a:blip>
              <a:stretch>
                <a:fillRect l="-23029" t="-29058" r="-23039" b="-29058"/>
              </a:stretch>
            </a:blipFill>
            <a:ln>
              <a:noFill/>
            </a:ln>
          </p:spPr>
        </p:sp>
        <p:sp>
          <p:nvSpPr>
            <p:cNvPr id="972" name="Google Shape;972;g364ab0d36f6_0_544"/>
            <p:cNvSpPr/>
            <p:nvPr/>
          </p:nvSpPr>
          <p:spPr>
            <a:xfrm>
              <a:off x="3717901" y="1690152"/>
              <a:ext cx="553339" cy="497713"/>
            </a:xfrm>
            <a:custGeom>
              <a:avLst/>
              <a:gdLst/>
              <a:ahLst/>
              <a:cxnLst/>
              <a:rect l="l" t="t" r="r" b="b"/>
              <a:pathLst>
                <a:path w="553339" h="497713" extrusionOk="0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1">
                <a:alphaModFix/>
              </a:blip>
              <a:stretch>
                <a:fillRect r="-19"/>
              </a:stretch>
            </a:blipFill>
            <a:ln>
              <a:noFill/>
            </a:ln>
          </p:spPr>
        </p:sp>
        <p:sp>
          <p:nvSpPr>
            <p:cNvPr id="973" name="Google Shape;973;g364ab0d36f6_0_544"/>
            <p:cNvSpPr/>
            <p:nvPr/>
          </p:nvSpPr>
          <p:spPr>
            <a:xfrm>
              <a:off x="2429381" y="2183413"/>
              <a:ext cx="815213" cy="815213"/>
            </a:xfrm>
            <a:custGeom>
              <a:avLst/>
              <a:gdLst/>
              <a:ahLst/>
              <a:cxnLst/>
              <a:rect l="l" t="t" r="r" b="b"/>
              <a:pathLst>
                <a:path w="815213" h="81521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74" name="Google Shape;974;g364ab0d36f6_0_544"/>
            <p:cNvSpPr/>
            <p:nvPr/>
          </p:nvSpPr>
          <p:spPr>
            <a:xfrm>
              <a:off x="1959211" y="2912464"/>
              <a:ext cx="1397508" cy="792480"/>
            </a:xfrm>
            <a:custGeom>
              <a:avLst/>
              <a:gdLst/>
              <a:ahLst/>
              <a:cxnLst/>
              <a:rect l="l" t="t" r="r" b="b"/>
              <a:pathLst>
                <a:path w="1397508" h="792480" extrusionOk="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75" name="Google Shape;975;g364ab0d36f6_0_544"/>
            <p:cNvSpPr/>
            <p:nvPr/>
          </p:nvSpPr>
          <p:spPr>
            <a:xfrm>
              <a:off x="506064" y="3280893"/>
              <a:ext cx="1270381" cy="263271"/>
            </a:xfrm>
            <a:custGeom>
              <a:avLst/>
              <a:gdLst/>
              <a:ahLst/>
              <a:cxnLst/>
              <a:rect l="l" t="t" r="r" b="b"/>
              <a:pathLst>
                <a:path w="1270381" h="263271" extrusionOk="0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76" name="Google Shape;976;g364ab0d36f6_0_544"/>
            <p:cNvSpPr/>
            <p:nvPr/>
          </p:nvSpPr>
          <p:spPr>
            <a:xfrm>
              <a:off x="3539461" y="3133093"/>
              <a:ext cx="1080389" cy="495681"/>
            </a:xfrm>
            <a:custGeom>
              <a:avLst/>
              <a:gdLst/>
              <a:ahLst/>
              <a:cxnLst/>
              <a:rect l="l" t="t" r="r" b="b"/>
              <a:pathLst>
                <a:path w="1080389" h="495681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5">
                <a:alphaModFix/>
              </a:blip>
              <a:stretch>
                <a:fillRect l="-19089" t="-54156" r="-12109" b="-60307"/>
              </a:stretch>
            </a:blipFill>
            <a:ln>
              <a:noFill/>
            </a:ln>
          </p:spPr>
        </p:sp>
        <p:sp>
          <p:nvSpPr>
            <p:cNvPr id="977" name="Google Shape;977;g364ab0d36f6_0_544"/>
            <p:cNvSpPr txBox="1"/>
            <p:nvPr/>
          </p:nvSpPr>
          <p:spPr>
            <a:xfrm>
              <a:off x="346764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Financeiro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8" name="Google Shape;978;g364ab0d36f6_0_544"/>
          <p:cNvGrpSpPr/>
          <p:nvPr/>
        </p:nvGrpSpPr>
        <p:grpSpPr>
          <a:xfrm>
            <a:off x="13598702" y="6526660"/>
            <a:ext cx="3674459" cy="3101435"/>
            <a:chOff x="0" y="0"/>
            <a:chExt cx="4899279" cy="4135247"/>
          </a:xfrm>
        </p:grpSpPr>
        <p:sp>
          <p:nvSpPr>
            <p:cNvPr id="979" name="Google Shape;979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364ab0d36f6_0_544"/>
            <p:cNvSpPr/>
            <p:nvPr/>
          </p:nvSpPr>
          <p:spPr>
            <a:xfrm>
              <a:off x="622624" y="2358872"/>
              <a:ext cx="751332" cy="751459"/>
            </a:xfrm>
            <a:custGeom>
              <a:avLst/>
              <a:gdLst/>
              <a:ahLst/>
              <a:cxnLst/>
              <a:rect l="l" t="t" r="r" b="b"/>
              <a:pathLst>
                <a:path w="751332" h="751459" extrusionOk="0">
                  <a:moveTo>
                    <a:pt x="0" y="0"/>
                  </a:moveTo>
                  <a:lnTo>
                    <a:pt x="751332" y="0"/>
                  </a:lnTo>
                  <a:lnTo>
                    <a:pt x="751332" y="751459"/>
                  </a:lnTo>
                  <a:lnTo>
                    <a:pt x="0" y="751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6">
                <a:alphaModFix/>
              </a:blip>
              <a:stretch>
                <a:fillRect r="-10"/>
              </a:stretch>
            </a:blipFill>
            <a:ln>
              <a:noFill/>
            </a:ln>
          </p:spPr>
        </p:sp>
        <p:sp>
          <p:nvSpPr>
            <p:cNvPr id="981" name="Google Shape;981;g364ab0d36f6_0_544"/>
            <p:cNvSpPr/>
            <p:nvPr/>
          </p:nvSpPr>
          <p:spPr>
            <a:xfrm>
              <a:off x="2905499" y="1077424"/>
              <a:ext cx="955802" cy="861060"/>
            </a:xfrm>
            <a:custGeom>
              <a:avLst/>
              <a:gdLst/>
              <a:ahLst/>
              <a:cxnLst/>
              <a:rect l="l" t="t" r="r" b="b"/>
              <a:pathLst>
                <a:path w="955802" h="861060" extrusionOk="0">
                  <a:moveTo>
                    <a:pt x="0" y="0"/>
                  </a:moveTo>
                  <a:lnTo>
                    <a:pt x="955802" y="0"/>
                  </a:lnTo>
                  <a:lnTo>
                    <a:pt x="955802" y="861060"/>
                  </a:lnTo>
                  <a:lnTo>
                    <a:pt x="0" y="8610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7">
                <a:alphaModFix/>
              </a:blip>
              <a:stretch>
                <a:fillRect l="-33587" r="-33109" b="-79607"/>
              </a:stretch>
            </a:blipFill>
            <a:ln>
              <a:noFill/>
            </a:ln>
          </p:spPr>
        </p:sp>
        <p:sp>
          <p:nvSpPr>
            <p:cNvPr id="982" name="Google Shape;982;g364ab0d36f6_0_544"/>
            <p:cNvSpPr/>
            <p:nvPr/>
          </p:nvSpPr>
          <p:spPr>
            <a:xfrm>
              <a:off x="3358536" y="2287947"/>
              <a:ext cx="931037" cy="893318"/>
            </a:xfrm>
            <a:custGeom>
              <a:avLst/>
              <a:gdLst/>
              <a:ahLst/>
              <a:cxnLst/>
              <a:rect l="l" t="t" r="r" b="b"/>
              <a:pathLst>
                <a:path w="931037" h="893318" extrusionOk="0">
                  <a:moveTo>
                    <a:pt x="0" y="0"/>
                  </a:moveTo>
                  <a:lnTo>
                    <a:pt x="931037" y="0"/>
                  </a:lnTo>
                  <a:lnTo>
                    <a:pt x="931037" y="893318"/>
                  </a:lnTo>
                  <a:lnTo>
                    <a:pt x="0" y="8933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83" name="Google Shape;983;g364ab0d36f6_0_544"/>
            <p:cNvSpPr/>
            <p:nvPr/>
          </p:nvSpPr>
          <p:spPr>
            <a:xfrm>
              <a:off x="1820325" y="2515459"/>
              <a:ext cx="1091946" cy="438277"/>
            </a:xfrm>
            <a:custGeom>
              <a:avLst/>
              <a:gdLst/>
              <a:ahLst/>
              <a:cxnLst/>
              <a:rect l="l" t="t" r="r" b="b"/>
              <a:pathLst>
                <a:path w="1091946" h="438277" extrusionOk="0">
                  <a:moveTo>
                    <a:pt x="0" y="0"/>
                  </a:moveTo>
                  <a:lnTo>
                    <a:pt x="1091946" y="0"/>
                  </a:lnTo>
                  <a:lnTo>
                    <a:pt x="1091946" y="438277"/>
                  </a:lnTo>
                  <a:lnTo>
                    <a:pt x="0" y="4382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84" name="Google Shape;984;g364ab0d36f6_0_544"/>
            <p:cNvSpPr/>
            <p:nvPr/>
          </p:nvSpPr>
          <p:spPr>
            <a:xfrm>
              <a:off x="843211" y="1371501"/>
              <a:ext cx="1572768" cy="474726"/>
            </a:xfrm>
            <a:custGeom>
              <a:avLst/>
              <a:gdLst/>
              <a:ahLst/>
              <a:cxnLst/>
              <a:rect l="l" t="t" r="r" b="b"/>
              <a:pathLst>
                <a:path w="1572768" h="474726" extrusionOk="0">
                  <a:moveTo>
                    <a:pt x="0" y="0"/>
                  </a:moveTo>
                  <a:lnTo>
                    <a:pt x="1572768" y="0"/>
                  </a:lnTo>
                  <a:lnTo>
                    <a:pt x="1572768" y="474726"/>
                  </a:lnTo>
                  <a:lnTo>
                    <a:pt x="0" y="4747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85" name="Google Shape;985;g364ab0d36f6_0_544"/>
            <p:cNvSpPr txBox="1"/>
            <p:nvPr/>
          </p:nvSpPr>
          <p:spPr>
            <a:xfrm>
              <a:off x="346465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Telecom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6" name="Google Shape;986;g364ab0d36f6_0_544"/>
          <p:cNvSpPr txBox="1"/>
          <p:nvPr/>
        </p:nvSpPr>
        <p:spPr>
          <a:xfrm>
            <a:off x="1072504" y="983859"/>
            <a:ext cx="81132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 maiores e melhores empresas globais confiam nas soluções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364ab0d36f6_0_544"/>
          <p:cNvSpPr/>
          <p:nvPr/>
        </p:nvSpPr>
        <p:spPr>
          <a:xfrm>
            <a:off x="9554148" y="1277700"/>
            <a:ext cx="2414485" cy="904335"/>
          </a:xfrm>
          <a:custGeom>
            <a:avLst/>
            <a:gdLst/>
            <a:ahLst/>
            <a:cxnLst/>
            <a:rect l="l" t="t" r="r" b="b"/>
            <a:pathLst>
              <a:path w="1426579" h="534319" extrusionOk="0">
                <a:moveTo>
                  <a:pt x="0" y="0"/>
                </a:moveTo>
                <a:lnTo>
                  <a:pt x="1426580" y="0"/>
                </a:lnTo>
                <a:lnTo>
                  <a:pt x="1426580" y="534319"/>
                </a:lnTo>
                <a:lnTo>
                  <a:pt x="0" y="534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776a57a795_0_214"/>
          <p:cNvSpPr txBox="1"/>
          <p:nvPr/>
        </p:nvSpPr>
        <p:spPr>
          <a:xfrm>
            <a:off x="4163200" y="3245700"/>
            <a:ext cx="9739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 de Projeto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7" name="Google Shape;997;g3776a57a795_0_214"/>
          <p:cNvGrpSpPr/>
          <p:nvPr/>
        </p:nvGrpSpPr>
        <p:grpSpPr>
          <a:xfrm>
            <a:off x="7024370" y="4652650"/>
            <a:ext cx="4017454" cy="1204450"/>
            <a:chOff x="3508270" y="5538975"/>
            <a:chExt cx="4017454" cy="1204450"/>
          </a:xfrm>
        </p:grpSpPr>
        <p:pic>
          <p:nvPicPr>
            <p:cNvPr id="998" name="Google Shape;998;g3776a57a795_0_214" title="DigitalBot_integral_horizontal_rg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g3776a57a795_0_214" title="DigitalBot_negativo_horizontal_rgb.png"/>
            <p:cNvPicPr preferRelativeResize="0"/>
            <p:nvPr/>
          </p:nvPicPr>
          <p:blipFill rotWithShape="1">
            <a:blip r:embed="rId4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0" name="Google Shape;1000;g3776a57a795_0_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570" y="6467463"/>
            <a:ext cx="11452422" cy="38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96FA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2210</Words>
  <Application>Microsoft Office PowerPoint</Application>
  <PresentationFormat>Personalizar</PresentationFormat>
  <Paragraphs>554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33</vt:i4>
      </vt:variant>
    </vt:vector>
  </HeadingPairs>
  <TitlesOfParts>
    <vt:vector size="57" baseType="lpstr">
      <vt:lpstr>Lexend Black</vt:lpstr>
      <vt:lpstr>Lexend ExtraBold</vt:lpstr>
      <vt:lpstr>Calibri</vt:lpstr>
      <vt:lpstr>Helvetica Neue</vt:lpstr>
      <vt:lpstr>Maven Pro</vt:lpstr>
      <vt:lpstr>Lexend</vt:lpstr>
      <vt:lpstr>Lexend Deca</vt:lpstr>
      <vt:lpstr>Arial</vt:lpstr>
      <vt:lpstr>Lexend Medium</vt:lpstr>
      <vt:lpstr>Maven Pro Medium</vt:lpstr>
      <vt:lpstr>Nunito Sans</vt:lpstr>
      <vt:lpstr>Lucida Sans</vt:lpstr>
      <vt:lpstr>Nunito Sans ExtraBold</vt:lpstr>
      <vt:lpstr>Roboto</vt:lpstr>
      <vt:lpstr>Maven Pro Black</vt:lpstr>
      <vt:lpstr>Maven Pro SemiBold</vt:lpstr>
      <vt:lpstr>Lexend Light</vt:lpstr>
      <vt:lpstr>Office Theme</vt:lpstr>
      <vt:lpstr>Simple Light</vt:lpstr>
      <vt:lpstr>Simple Dark</vt:lpstr>
      <vt:lpstr>Office Theme</vt:lpstr>
      <vt:lpstr>Simple Dark</vt:lpstr>
      <vt:lpstr>Simple Dark</vt:lpstr>
      <vt:lpstr>Simple Dark</vt:lpstr>
      <vt:lpstr>Apresentação do PowerPoint</vt:lpstr>
      <vt:lpstr>Apresentação do PowerPoint</vt:lpstr>
      <vt:lpstr>Apresentação do PowerPoint</vt:lpstr>
      <vt:lpstr>Apresentação do PowerPoint</vt:lpstr>
      <vt:lpstr>Empresas que confiam na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Louzada</dc:creator>
  <cp:lastModifiedBy>User</cp:lastModifiedBy>
  <cp:revision>6</cp:revision>
  <dcterms:created xsi:type="dcterms:W3CDTF">2006-08-16T00:00:00Z</dcterms:created>
  <dcterms:modified xsi:type="dcterms:W3CDTF">2026-02-27T12:26:52Z</dcterms:modified>
</cp:coreProperties>
</file>